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9C1478D-20D3-780C-FBD2-826AD93D55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87DF13C-6612-71F1-222B-ED55002FE5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F90C690-BE7E-AD89-4D15-4737D28754B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17ADD46-A281-7D77-707F-467E5BCF15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18CBA3F8-4B5C-BC7E-C539-E85D32312A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9B9651B-687B-213D-7351-79F6504A8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E5785-BB42-4EF2-B0BC-40B94B202F3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9C259E-FE04-7E32-94AE-C8ADCB0C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E8B36-CE6C-441C-B6CF-66D613CC521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C4DE7E8-CD7B-55CC-4BC2-071B93986F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93E0F56-493E-81CC-2124-6FC62F5E7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16EAA8-7E68-683D-8B1F-03D9C9FF6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244C7-0BFF-4678-8F71-62CBA4DC556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03EF7C6-5379-85CD-39E4-3E420952C6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BF63FAA-25B3-021C-FC39-496E8CC2D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511A93-DB84-04CB-9989-F1861274D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119A1-8432-4719-8250-B66F4E13A5D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D3F47E7-7ED9-6C6C-C209-C10EBC8C05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635C5B2-FFC2-9496-7433-EA032C479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837EAD-A15D-8E54-EA17-C3E05DDEB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355BD-E4A2-4DDA-B3B3-E9721192549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05211CB-D7DF-2650-7175-278E4B82BF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5F18C1C-65E4-4CFB-FDE4-484F2501F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2774F8-5C2F-1BAE-1245-7AC8657A2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562E3-1899-438F-BFA0-1DCED668780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D11AEA3-CD4F-5E35-0784-C7BD4C5DE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F88A0BD-086B-BA9D-E95C-44D3BF80D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FA8D7D-F54C-F0AB-77F0-F0C36EF98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5CEE1-57BE-4E7C-BE36-180821A87A0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6E1380-DB50-AF27-D725-230BE892F2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282E00E-302A-C8DC-EF1E-90B08D6C2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926B1E-775F-6329-8DA9-E92A3820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A99B5-FF34-40E4-985A-8850B6E62C0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2EAF333-1BCF-8D0E-418D-968CD372D7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70D9A42-4BC6-055B-61CC-86E671A47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FBEDDF-6810-5C17-D8D6-E23B37714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4F90E-479C-4829-8FF9-462E4A351D1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51B7ECE-A0A6-0FBC-7ED5-E0BB8C8CB8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6F8A867-7060-363B-5FE9-831553CBB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D07466-9810-B6E6-6838-C265371D3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F65B6-E9E2-44BC-A504-6EFE5586DE8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06ACC7A-77FE-5DE7-2A48-0529746C4B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F16D63-E4A2-29F9-967D-617907170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6A8008-06B8-351E-602F-7C1A4F094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9497F-C083-469B-9BAA-D91362C52B6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7F4E902-4717-5FC6-17FE-88CB88BF65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6977A2B-BC1D-D806-C951-2765CF83E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FC1B-4994-3929-5922-83B8BB1B8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CB18E-18B5-1F0A-A729-6EF5A4266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29DEB-792B-38F6-6787-26A58DEE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517B1-950A-FEDE-88CE-54918FC3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88458-6BE4-7F96-2971-F8E8619C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ECC9-5184-49BD-A398-27BDFC374B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9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023A-CA21-B5A3-4262-1C5CF053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C5195-92DC-8D4D-85F5-10831CD86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0B471-4AD6-F264-43D6-0E85C0BF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5E07-16D8-6A22-3D8F-350D5F49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21BCD-D7EE-94EB-11AE-E98077D8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C98B4-7E60-4795-AF2D-DE63F5F273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35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24A83-3B1E-5955-6AEF-B531FC72E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9889B-801E-6E21-35A3-62C705EAC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9EC50-8717-B063-823B-CE261482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81AE-0EB6-2AB9-0D8D-261B63FA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D78C-FF7E-9C76-3A91-AF6477A7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8C2E4-C9C1-44F9-BD50-DB11D94BE3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11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CF10F59A-2651-0DBE-3B0E-77C9BAC7690D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A26F1241-8136-4ACA-C8E9-EAFC93E6CD6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2" name="Rectangle 4">
              <a:extLst>
                <a:ext uri="{FF2B5EF4-FFF2-40B4-BE49-F238E27FC236}">
                  <a16:creationId xmlns:a16="http://schemas.microsoft.com/office/drawing/2014/main" id="{66EC67D6-6628-9C34-4D72-608A677064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2637A706-8539-F1DE-5948-6507C3938D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23BEA1C3-AFFF-C18A-F695-40BB516E6A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493C7FE2-4901-5C62-A1B1-7946FE38DC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391312A6-A1AE-EAD5-A9B8-5749827C38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638D90EA-7CCB-3851-6ED9-C2826E97F9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94803EB8-7D36-E95D-B39D-2C2A45911F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99C39DFA-E167-661A-01FB-AB0F2B761F1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11CBBEDB-980A-990F-D079-D9BCF5E631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1" name="Rectangle 13">
              <a:extLst>
                <a:ext uri="{FF2B5EF4-FFF2-40B4-BE49-F238E27FC236}">
                  <a16:creationId xmlns:a16="http://schemas.microsoft.com/office/drawing/2014/main" id="{552C6BD1-D41B-E516-C8CA-14D5B84C46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2" name="Rectangle 14">
              <a:extLst>
                <a:ext uri="{FF2B5EF4-FFF2-40B4-BE49-F238E27FC236}">
                  <a16:creationId xmlns:a16="http://schemas.microsoft.com/office/drawing/2014/main" id="{B3577F56-93E2-DD4F-CFE6-D50CC7FF1D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7F634E58-4F72-82C5-DF1A-9EA27A92DB5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E91113D1-46E5-2A30-7800-60F9C23024A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05" name="Rectangle 17">
              <a:extLst>
                <a:ext uri="{FF2B5EF4-FFF2-40B4-BE49-F238E27FC236}">
                  <a16:creationId xmlns:a16="http://schemas.microsoft.com/office/drawing/2014/main" id="{39FC2748-FAA3-6F47-09C9-6F069A634FB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/>
            </a:p>
          </p:txBody>
        </p:sp>
        <p:sp>
          <p:nvSpPr>
            <p:cNvPr id="12306" name="Rectangle 18">
              <a:extLst>
                <a:ext uri="{FF2B5EF4-FFF2-40B4-BE49-F238E27FC236}">
                  <a16:creationId xmlns:a16="http://schemas.microsoft.com/office/drawing/2014/main" id="{5B2B2862-6FF9-8092-1005-912DBAC7125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/>
            </a:p>
          </p:txBody>
        </p:sp>
        <p:sp>
          <p:nvSpPr>
            <p:cNvPr id="12307" name="Rectangle 19">
              <a:extLst>
                <a:ext uri="{FF2B5EF4-FFF2-40B4-BE49-F238E27FC236}">
                  <a16:creationId xmlns:a16="http://schemas.microsoft.com/office/drawing/2014/main" id="{352772B0-A349-397E-7A86-3724F1B454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08" name="Rectangle 20">
              <a:extLst>
                <a:ext uri="{FF2B5EF4-FFF2-40B4-BE49-F238E27FC236}">
                  <a16:creationId xmlns:a16="http://schemas.microsoft.com/office/drawing/2014/main" id="{22ECA090-B2C3-5636-7093-80C8824A66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09" name="Rectangle 21">
              <a:extLst>
                <a:ext uri="{FF2B5EF4-FFF2-40B4-BE49-F238E27FC236}">
                  <a16:creationId xmlns:a16="http://schemas.microsoft.com/office/drawing/2014/main" id="{7489CC90-D35B-1ACA-3386-9FCECF434B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0" name="Rectangle 22">
              <a:extLst>
                <a:ext uri="{FF2B5EF4-FFF2-40B4-BE49-F238E27FC236}">
                  <a16:creationId xmlns:a16="http://schemas.microsoft.com/office/drawing/2014/main" id="{6FA46DBD-5F81-BE25-A1AB-20BB26F26C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1" name="Rectangle 23">
              <a:extLst>
                <a:ext uri="{FF2B5EF4-FFF2-40B4-BE49-F238E27FC236}">
                  <a16:creationId xmlns:a16="http://schemas.microsoft.com/office/drawing/2014/main" id="{30689D3C-110D-815C-524D-82CDF5E61C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2" name="Rectangle 24">
              <a:extLst>
                <a:ext uri="{FF2B5EF4-FFF2-40B4-BE49-F238E27FC236}">
                  <a16:creationId xmlns:a16="http://schemas.microsoft.com/office/drawing/2014/main" id="{AC890079-2F0F-38CA-92CD-4D9715F59A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3" name="Rectangle 25">
              <a:extLst>
                <a:ext uri="{FF2B5EF4-FFF2-40B4-BE49-F238E27FC236}">
                  <a16:creationId xmlns:a16="http://schemas.microsoft.com/office/drawing/2014/main" id="{EF72D221-B762-33BE-D19C-37D273662A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14" name="Rectangle 26">
              <a:extLst>
                <a:ext uri="{FF2B5EF4-FFF2-40B4-BE49-F238E27FC236}">
                  <a16:creationId xmlns:a16="http://schemas.microsoft.com/office/drawing/2014/main" id="{DF26D61E-1F15-3225-D2C7-F8D243C6E9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5" name="Rectangle 27">
              <a:extLst>
                <a:ext uri="{FF2B5EF4-FFF2-40B4-BE49-F238E27FC236}">
                  <a16:creationId xmlns:a16="http://schemas.microsoft.com/office/drawing/2014/main" id="{139B400E-FA85-5A7D-388D-BCDE6AE533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6" name="Rectangle 28">
              <a:extLst>
                <a:ext uri="{FF2B5EF4-FFF2-40B4-BE49-F238E27FC236}">
                  <a16:creationId xmlns:a16="http://schemas.microsoft.com/office/drawing/2014/main" id="{3D163E9B-C945-83A8-2A2E-3DF497DF9C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7" name="Rectangle 29">
              <a:extLst>
                <a:ext uri="{FF2B5EF4-FFF2-40B4-BE49-F238E27FC236}">
                  <a16:creationId xmlns:a16="http://schemas.microsoft.com/office/drawing/2014/main" id="{21D88584-0C67-B160-FB1C-0E2F8692EC5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2318" name="Rectangle 30">
              <a:extLst>
                <a:ext uri="{FF2B5EF4-FFF2-40B4-BE49-F238E27FC236}">
                  <a16:creationId xmlns:a16="http://schemas.microsoft.com/office/drawing/2014/main" id="{863CE87C-85FC-2923-413B-33E3653D88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19" name="Rectangle 31">
              <a:extLst>
                <a:ext uri="{FF2B5EF4-FFF2-40B4-BE49-F238E27FC236}">
                  <a16:creationId xmlns:a16="http://schemas.microsoft.com/office/drawing/2014/main" id="{EFE57A33-5F98-BF83-8ADE-990C479AEF0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20" name="Rectangle 32">
              <a:extLst>
                <a:ext uri="{FF2B5EF4-FFF2-40B4-BE49-F238E27FC236}">
                  <a16:creationId xmlns:a16="http://schemas.microsoft.com/office/drawing/2014/main" id="{3B3B4DBC-43B6-8B06-A8CF-D5800201E7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21" name="Rectangle 33">
              <a:extLst>
                <a:ext uri="{FF2B5EF4-FFF2-40B4-BE49-F238E27FC236}">
                  <a16:creationId xmlns:a16="http://schemas.microsoft.com/office/drawing/2014/main" id="{280B6AB5-B765-4BF6-4BE9-570D6D1C03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22" name="Rectangle 34">
              <a:extLst>
                <a:ext uri="{FF2B5EF4-FFF2-40B4-BE49-F238E27FC236}">
                  <a16:creationId xmlns:a16="http://schemas.microsoft.com/office/drawing/2014/main" id="{D0F30F0C-3858-3C39-DDBF-0E8292DF3F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12323" name="Oval 35">
              <a:extLst>
                <a:ext uri="{FF2B5EF4-FFF2-40B4-BE49-F238E27FC236}">
                  <a16:creationId xmlns:a16="http://schemas.microsoft.com/office/drawing/2014/main" id="{84BDC0A0-F84C-B784-D175-CFFCA2AD54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Oval 36">
              <a:extLst>
                <a:ext uri="{FF2B5EF4-FFF2-40B4-BE49-F238E27FC236}">
                  <a16:creationId xmlns:a16="http://schemas.microsoft.com/office/drawing/2014/main" id="{0FA1BF04-91FB-745A-79CE-2C9FF58AF5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Oval 37">
              <a:extLst>
                <a:ext uri="{FF2B5EF4-FFF2-40B4-BE49-F238E27FC236}">
                  <a16:creationId xmlns:a16="http://schemas.microsoft.com/office/drawing/2014/main" id="{85C574F1-D47C-3FDC-37B2-DE8D261D42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Oval 38">
              <a:extLst>
                <a:ext uri="{FF2B5EF4-FFF2-40B4-BE49-F238E27FC236}">
                  <a16:creationId xmlns:a16="http://schemas.microsoft.com/office/drawing/2014/main" id="{5BA6CCFC-2C19-B061-A076-894D9F60D1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7" name="Oval 39">
              <a:extLst>
                <a:ext uri="{FF2B5EF4-FFF2-40B4-BE49-F238E27FC236}">
                  <a16:creationId xmlns:a16="http://schemas.microsoft.com/office/drawing/2014/main" id="{963DE495-83F4-C18D-C21C-E6826B8A7D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Oval 40">
              <a:extLst>
                <a:ext uri="{FF2B5EF4-FFF2-40B4-BE49-F238E27FC236}">
                  <a16:creationId xmlns:a16="http://schemas.microsoft.com/office/drawing/2014/main" id="{5D9173D5-14E3-4DDA-38B8-5DA8B89B2B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9" name="Oval 41">
              <a:extLst>
                <a:ext uri="{FF2B5EF4-FFF2-40B4-BE49-F238E27FC236}">
                  <a16:creationId xmlns:a16="http://schemas.microsoft.com/office/drawing/2014/main" id="{79DA9EB3-977A-CBAA-B8DF-818AB41FA4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Oval 42">
              <a:extLst>
                <a:ext uri="{FF2B5EF4-FFF2-40B4-BE49-F238E27FC236}">
                  <a16:creationId xmlns:a16="http://schemas.microsoft.com/office/drawing/2014/main" id="{F76B7B27-C23C-DB16-2DB4-C8D5A49EEF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Oval 43">
              <a:extLst>
                <a:ext uri="{FF2B5EF4-FFF2-40B4-BE49-F238E27FC236}">
                  <a16:creationId xmlns:a16="http://schemas.microsoft.com/office/drawing/2014/main" id="{E8B09D75-1D59-1D50-43D6-17DAEB6447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2" name="Oval 44">
              <a:extLst>
                <a:ext uri="{FF2B5EF4-FFF2-40B4-BE49-F238E27FC236}">
                  <a16:creationId xmlns:a16="http://schemas.microsoft.com/office/drawing/2014/main" id="{AED8AB7A-CA59-B939-C5CB-BE9CEFF026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Oval 45">
              <a:extLst>
                <a:ext uri="{FF2B5EF4-FFF2-40B4-BE49-F238E27FC236}">
                  <a16:creationId xmlns:a16="http://schemas.microsoft.com/office/drawing/2014/main" id="{85B2CCF5-F39C-CAD1-A249-6BCBC9C43D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Oval 46">
              <a:extLst>
                <a:ext uri="{FF2B5EF4-FFF2-40B4-BE49-F238E27FC236}">
                  <a16:creationId xmlns:a16="http://schemas.microsoft.com/office/drawing/2014/main" id="{325E5AC1-7A30-82CE-D826-5BA36A12E6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Oval 47">
              <a:extLst>
                <a:ext uri="{FF2B5EF4-FFF2-40B4-BE49-F238E27FC236}">
                  <a16:creationId xmlns:a16="http://schemas.microsoft.com/office/drawing/2014/main" id="{65996A27-924F-DEE4-020B-8F32B2F817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Oval 48">
              <a:extLst>
                <a:ext uri="{FF2B5EF4-FFF2-40B4-BE49-F238E27FC236}">
                  <a16:creationId xmlns:a16="http://schemas.microsoft.com/office/drawing/2014/main" id="{EBB8365D-2F69-3D2A-DC17-A74FF99195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7" name="Oval 49">
              <a:extLst>
                <a:ext uri="{FF2B5EF4-FFF2-40B4-BE49-F238E27FC236}">
                  <a16:creationId xmlns:a16="http://schemas.microsoft.com/office/drawing/2014/main" id="{833E5CA9-CFFA-3B50-B36F-324DCCEEF5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8" name="Oval 50">
              <a:extLst>
                <a:ext uri="{FF2B5EF4-FFF2-40B4-BE49-F238E27FC236}">
                  <a16:creationId xmlns:a16="http://schemas.microsoft.com/office/drawing/2014/main" id="{E109B5D7-827F-B092-E859-64E5010971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9" name="Oval 51">
              <a:extLst>
                <a:ext uri="{FF2B5EF4-FFF2-40B4-BE49-F238E27FC236}">
                  <a16:creationId xmlns:a16="http://schemas.microsoft.com/office/drawing/2014/main" id="{9A673273-73FF-C3B3-4CFB-40272FFAE7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Oval 52">
              <a:extLst>
                <a:ext uri="{FF2B5EF4-FFF2-40B4-BE49-F238E27FC236}">
                  <a16:creationId xmlns:a16="http://schemas.microsoft.com/office/drawing/2014/main" id="{B833C794-18A3-2EEB-6CF0-34B9A2745C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Oval 53">
              <a:extLst>
                <a:ext uri="{FF2B5EF4-FFF2-40B4-BE49-F238E27FC236}">
                  <a16:creationId xmlns:a16="http://schemas.microsoft.com/office/drawing/2014/main" id="{438296D9-1FAF-BEC3-7C21-A07B7EE9A5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2" name="Oval 54">
              <a:extLst>
                <a:ext uri="{FF2B5EF4-FFF2-40B4-BE49-F238E27FC236}">
                  <a16:creationId xmlns:a16="http://schemas.microsoft.com/office/drawing/2014/main" id="{53E808DA-D6F3-1F07-8008-A085E124BF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3" name="Oval 55">
              <a:extLst>
                <a:ext uri="{FF2B5EF4-FFF2-40B4-BE49-F238E27FC236}">
                  <a16:creationId xmlns:a16="http://schemas.microsoft.com/office/drawing/2014/main" id="{854CC228-C722-1F30-AB44-CF003A6E07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4" name="Oval 56">
              <a:extLst>
                <a:ext uri="{FF2B5EF4-FFF2-40B4-BE49-F238E27FC236}">
                  <a16:creationId xmlns:a16="http://schemas.microsoft.com/office/drawing/2014/main" id="{0F014014-7194-A2AF-1078-9D30305724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5" name="Oval 57">
              <a:extLst>
                <a:ext uri="{FF2B5EF4-FFF2-40B4-BE49-F238E27FC236}">
                  <a16:creationId xmlns:a16="http://schemas.microsoft.com/office/drawing/2014/main" id="{F0E38072-9B07-6191-17B6-BC62CF91A3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6" name="Oval 58">
              <a:extLst>
                <a:ext uri="{FF2B5EF4-FFF2-40B4-BE49-F238E27FC236}">
                  <a16:creationId xmlns:a16="http://schemas.microsoft.com/office/drawing/2014/main" id="{8D38E916-FECF-E582-D60E-101AD72151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7" name="Oval 59">
              <a:extLst>
                <a:ext uri="{FF2B5EF4-FFF2-40B4-BE49-F238E27FC236}">
                  <a16:creationId xmlns:a16="http://schemas.microsoft.com/office/drawing/2014/main" id="{1289FBDF-0131-1CAB-F7F9-34F4DCDF19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8" name="Oval 60">
              <a:extLst>
                <a:ext uri="{FF2B5EF4-FFF2-40B4-BE49-F238E27FC236}">
                  <a16:creationId xmlns:a16="http://schemas.microsoft.com/office/drawing/2014/main" id="{58540361-A083-28DD-54C5-5600637B87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Oval 61">
              <a:extLst>
                <a:ext uri="{FF2B5EF4-FFF2-40B4-BE49-F238E27FC236}">
                  <a16:creationId xmlns:a16="http://schemas.microsoft.com/office/drawing/2014/main" id="{80780837-043B-D7E1-6162-EC9B0C854C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Oval 62">
              <a:extLst>
                <a:ext uri="{FF2B5EF4-FFF2-40B4-BE49-F238E27FC236}">
                  <a16:creationId xmlns:a16="http://schemas.microsoft.com/office/drawing/2014/main" id="{065C4E4E-A6CA-5C17-A184-731F414DA2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1" name="Oval 63">
              <a:extLst>
                <a:ext uri="{FF2B5EF4-FFF2-40B4-BE49-F238E27FC236}">
                  <a16:creationId xmlns:a16="http://schemas.microsoft.com/office/drawing/2014/main" id="{B980F66B-0576-BC6E-4F32-3286237203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2" name="Oval 64">
              <a:extLst>
                <a:ext uri="{FF2B5EF4-FFF2-40B4-BE49-F238E27FC236}">
                  <a16:creationId xmlns:a16="http://schemas.microsoft.com/office/drawing/2014/main" id="{1E7BE1A6-3CCC-0ACA-9666-82FFA3C34C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3" name="Oval 65">
              <a:extLst>
                <a:ext uri="{FF2B5EF4-FFF2-40B4-BE49-F238E27FC236}">
                  <a16:creationId xmlns:a16="http://schemas.microsoft.com/office/drawing/2014/main" id="{3188CFA3-28B2-1C4B-8A93-BE6071DF33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4" name="Oval 66">
              <a:extLst>
                <a:ext uri="{FF2B5EF4-FFF2-40B4-BE49-F238E27FC236}">
                  <a16:creationId xmlns:a16="http://schemas.microsoft.com/office/drawing/2014/main" id="{15566227-6533-5B6F-25A2-1419A2F0E7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5" name="Oval 67">
              <a:extLst>
                <a:ext uri="{FF2B5EF4-FFF2-40B4-BE49-F238E27FC236}">
                  <a16:creationId xmlns:a16="http://schemas.microsoft.com/office/drawing/2014/main" id="{EEAA29BB-176C-596A-2720-846E875BE6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6" name="Oval 68">
              <a:extLst>
                <a:ext uri="{FF2B5EF4-FFF2-40B4-BE49-F238E27FC236}">
                  <a16:creationId xmlns:a16="http://schemas.microsoft.com/office/drawing/2014/main" id="{AE6DA692-0B23-824D-9860-2958B203CA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7" name="Oval 69">
              <a:extLst>
                <a:ext uri="{FF2B5EF4-FFF2-40B4-BE49-F238E27FC236}">
                  <a16:creationId xmlns:a16="http://schemas.microsoft.com/office/drawing/2014/main" id="{F2956DED-CD1C-9E71-5BBE-4F065FFDB3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8" name="Oval 70">
              <a:extLst>
                <a:ext uri="{FF2B5EF4-FFF2-40B4-BE49-F238E27FC236}">
                  <a16:creationId xmlns:a16="http://schemas.microsoft.com/office/drawing/2014/main" id="{8D918D60-F9B7-2D59-91FB-C64BAEA26B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9" name="Oval 71">
              <a:extLst>
                <a:ext uri="{FF2B5EF4-FFF2-40B4-BE49-F238E27FC236}">
                  <a16:creationId xmlns:a16="http://schemas.microsoft.com/office/drawing/2014/main" id="{48925526-9AE1-4EC6-DEEA-1D2BB82076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0" name="Oval 72">
              <a:extLst>
                <a:ext uri="{FF2B5EF4-FFF2-40B4-BE49-F238E27FC236}">
                  <a16:creationId xmlns:a16="http://schemas.microsoft.com/office/drawing/2014/main" id="{84FC589B-22DA-E4D6-1DF4-087BC7B069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1" name="Oval 73">
              <a:extLst>
                <a:ext uri="{FF2B5EF4-FFF2-40B4-BE49-F238E27FC236}">
                  <a16:creationId xmlns:a16="http://schemas.microsoft.com/office/drawing/2014/main" id="{76CF8013-7570-A456-AE1D-87FEACAE11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2" name="Oval 74">
              <a:extLst>
                <a:ext uri="{FF2B5EF4-FFF2-40B4-BE49-F238E27FC236}">
                  <a16:creationId xmlns:a16="http://schemas.microsoft.com/office/drawing/2014/main" id="{29826081-953A-E3B6-6B19-39637A0F91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3" name="Oval 75">
              <a:extLst>
                <a:ext uri="{FF2B5EF4-FFF2-40B4-BE49-F238E27FC236}">
                  <a16:creationId xmlns:a16="http://schemas.microsoft.com/office/drawing/2014/main" id="{C3C71841-DBA3-5B5B-83E8-2B2D92B4AF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4" name="Oval 76">
              <a:extLst>
                <a:ext uri="{FF2B5EF4-FFF2-40B4-BE49-F238E27FC236}">
                  <a16:creationId xmlns:a16="http://schemas.microsoft.com/office/drawing/2014/main" id="{BA67AB1D-95DE-0CEC-18D7-8CDC029B00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5" name="Oval 77">
              <a:extLst>
                <a:ext uri="{FF2B5EF4-FFF2-40B4-BE49-F238E27FC236}">
                  <a16:creationId xmlns:a16="http://schemas.microsoft.com/office/drawing/2014/main" id="{4159C054-0244-1C55-722C-C3696731E8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6" name="Oval 78">
              <a:extLst>
                <a:ext uri="{FF2B5EF4-FFF2-40B4-BE49-F238E27FC236}">
                  <a16:creationId xmlns:a16="http://schemas.microsoft.com/office/drawing/2014/main" id="{2FCCB061-7107-53AD-1B00-C4535F99A3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7" name="Oval 79">
              <a:extLst>
                <a:ext uri="{FF2B5EF4-FFF2-40B4-BE49-F238E27FC236}">
                  <a16:creationId xmlns:a16="http://schemas.microsoft.com/office/drawing/2014/main" id="{4FD9504B-C4C7-1174-84CE-501B4DAEB6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8" name="Oval 80">
              <a:extLst>
                <a:ext uri="{FF2B5EF4-FFF2-40B4-BE49-F238E27FC236}">
                  <a16:creationId xmlns:a16="http://schemas.microsoft.com/office/drawing/2014/main" id="{C551DA56-96C8-E307-50FB-25E77BED41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9" name="Oval 81">
              <a:extLst>
                <a:ext uri="{FF2B5EF4-FFF2-40B4-BE49-F238E27FC236}">
                  <a16:creationId xmlns:a16="http://schemas.microsoft.com/office/drawing/2014/main" id="{4547DF5A-8ADB-3139-AE66-AB78F41DC4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0" name="Oval 82">
              <a:extLst>
                <a:ext uri="{FF2B5EF4-FFF2-40B4-BE49-F238E27FC236}">
                  <a16:creationId xmlns:a16="http://schemas.microsoft.com/office/drawing/2014/main" id="{29AFA3C9-E813-62E0-229A-0A3DACED99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1" name="Oval 83">
              <a:extLst>
                <a:ext uri="{FF2B5EF4-FFF2-40B4-BE49-F238E27FC236}">
                  <a16:creationId xmlns:a16="http://schemas.microsoft.com/office/drawing/2014/main" id="{FC1D5DD3-132C-D23D-3AF8-2AEB086344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2" name="Oval 84">
              <a:extLst>
                <a:ext uri="{FF2B5EF4-FFF2-40B4-BE49-F238E27FC236}">
                  <a16:creationId xmlns:a16="http://schemas.microsoft.com/office/drawing/2014/main" id="{2147F707-DB79-1EBB-C668-66C9FBD83D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3" name="Oval 85">
              <a:extLst>
                <a:ext uri="{FF2B5EF4-FFF2-40B4-BE49-F238E27FC236}">
                  <a16:creationId xmlns:a16="http://schemas.microsoft.com/office/drawing/2014/main" id="{41390D79-E47E-C895-DBFC-0713C7B393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4" name="Oval 86">
              <a:extLst>
                <a:ext uri="{FF2B5EF4-FFF2-40B4-BE49-F238E27FC236}">
                  <a16:creationId xmlns:a16="http://schemas.microsoft.com/office/drawing/2014/main" id="{C5B07626-1E98-5506-8D44-D6634F48D3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5" name="Oval 87">
              <a:extLst>
                <a:ext uri="{FF2B5EF4-FFF2-40B4-BE49-F238E27FC236}">
                  <a16:creationId xmlns:a16="http://schemas.microsoft.com/office/drawing/2014/main" id="{F0B052E7-67E3-ACF3-2DB3-F8215368E1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6" name="Oval 88">
              <a:extLst>
                <a:ext uri="{FF2B5EF4-FFF2-40B4-BE49-F238E27FC236}">
                  <a16:creationId xmlns:a16="http://schemas.microsoft.com/office/drawing/2014/main" id="{5DB54C40-4BDA-1A9C-A451-DDB51D3694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7" name="Oval 89">
              <a:extLst>
                <a:ext uri="{FF2B5EF4-FFF2-40B4-BE49-F238E27FC236}">
                  <a16:creationId xmlns:a16="http://schemas.microsoft.com/office/drawing/2014/main" id="{EC9DA268-47A0-B48C-5BE8-74F9A4F9D8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8" name="Oval 90">
              <a:extLst>
                <a:ext uri="{FF2B5EF4-FFF2-40B4-BE49-F238E27FC236}">
                  <a16:creationId xmlns:a16="http://schemas.microsoft.com/office/drawing/2014/main" id="{19C0576F-75A4-1498-7B2F-85A2300BBF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9" name="Oval 91">
              <a:extLst>
                <a:ext uri="{FF2B5EF4-FFF2-40B4-BE49-F238E27FC236}">
                  <a16:creationId xmlns:a16="http://schemas.microsoft.com/office/drawing/2014/main" id="{264E1A92-689D-2307-1F02-256D87A587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0" name="Oval 92">
              <a:extLst>
                <a:ext uri="{FF2B5EF4-FFF2-40B4-BE49-F238E27FC236}">
                  <a16:creationId xmlns:a16="http://schemas.microsoft.com/office/drawing/2014/main" id="{AC8D370F-4678-140F-8215-6D86EEDC1A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1" name="Oval 93">
              <a:extLst>
                <a:ext uri="{FF2B5EF4-FFF2-40B4-BE49-F238E27FC236}">
                  <a16:creationId xmlns:a16="http://schemas.microsoft.com/office/drawing/2014/main" id="{588A4CD9-9932-D10C-2E4A-FF52C2B7EB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2" name="Oval 94">
              <a:extLst>
                <a:ext uri="{FF2B5EF4-FFF2-40B4-BE49-F238E27FC236}">
                  <a16:creationId xmlns:a16="http://schemas.microsoft.com/office/drawing/2014/main" id="{875F84B9-EEB3-4E68-FD2D-7C0F6A8DC3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3" name="Oval 95">
              <a:extLst>
                <a:ext uri="{FF2B5EF4-FFF2-40B4-BE49-F238E27FC236}">
                  <a16:creationId xmlns:a16="http://schemas.microsoft.com/office/drawing/2014/main" id="{CC532E29-2FE2-CF04-073C-63948B1484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4" name="Oval 96">
              <a:extLst>
                <a:ext uri="{FF2B5EF4-FFF2-40B4-BE49-F238E27FC236}">
                  <a16:creationId xmlns:a16="http://schemas.microsoft.com/office/drawing/2014/main" id="{B23EF40E-78D0-ABE4-91EC-8D8B897FF7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5" name="Oval 97">
              <a:extLst>
                <a:ext uri="{FF2B5EF4-FFF2-40B4-BE49-F238E27FC236}">
                  <a16:creationId xmlns:a16="http://schemas.microsoft.com/office/drawing/2014/main" id="{7C7F7B98-9AC7-F95C-011E-A7B753812D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6" name="Oval 98">
              <a:extLst>
                <a:ext uri="{FF2B5EF4-FFF2-40B4-BE49-F238E27FC236}">
                  <a16:creationId xmlns:a16="http://schemas.microsoft.com/office/drawing/2014/main" id="{E9E0539D-5811-C881-E67C-390E780D8B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7" name="Oval 99">
              <a:extLst>
                <a:ext uri="{FF2B5EF4-FFF2-40B4-BE49-F238E27FC236}">
                  <a16:creationId xmlns:a16="http://schemas.microsoft.com/office/drawing/2014/main" id="{30755BD7-64C7-3B11-340C-8A57802526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8" name="Oval 100">
              <a:extLst>
                <a:ext uri="{FF2B5EF4-FFF2-40B4-BE49-F238E27FC236}">
                  <a16:creationId xmlns:a16="http://schemas.microsoft.com/office/drawing/2014/main" id="{C56F3E51-095F-0494-4E7D-A4FC7B0B42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9" name="Oval 101">
              <a:extLst>
                <a:ext uri="{FF2B5EF4-FFF2-40B4-BE49-F238E27FC236}">
                  <a16:creationId xmlns:a16="http://schemas.microsoft.com/office/drawing/2014/main" id="{3C2C101E-B50B-3321-37CC-DF1EC091A7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0" name="Oval 102">
              <a:extLst>
                <a:ext uri="{FF2B5EF4-FFF2-40B4-BE49-F238E27FC236}">
                  <a16:creationId xmlns:a16="http://schemas.microsoft.com/office/drawing/2014/main" id="{FC2F5F15-EE67-FAC9-D2F1-30C00043C4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1" name="Oval 103">
              <a:extLst>
                <a:ext uri="{FF2B5EF4-FFF2-40B4-BE49-F238E27FC236}">
                  <a16:creationId xmlns:a16="http://schemas.microsoft.com/office/drawing/2014/main" id="{51F39E52-D56A-5503-B255-0937AA2A9F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2" name="Oval 104">
              <a:extLst>
                <a:ext uri="{FF2B5EF4-FFF2-40B4-BE49-F238E27FC236}">
                  <a16:creationId xmlns:a16="http://schemas.microsoft.com/office/drawing/2014/main" id="{8839F2D7-CB56-3FB4-79F9-97A1CF2F6D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3" name="Oval 105">
              <a:extLst>
                <a:ext uri="{FF2B5EF4-FFF2-40B4-BE49-F238E27FC236}">
                  <a16:creationId xmlns:a16="http://schemas.microsoft.com/office/drawing/2014/main" id="{924157A2-CD69-EBFA-9C63-CAC64910C9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4" name="Oval 106">
              <a:extLst>
                <a:ext uri="{FF2B5EF4-FFF2-40B4-BE49-F238E27FC236}">
                  <a16:creationId xmlns:a16="http://schemas.microsoft.com/office/drawing/2014/main" id="{1CC7213A-C7D0-5062-2067-844ABE3A59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5" name="Oval 107">
              <a:extLst>
                <a:ext uri="{FF2B5EF4-FFF2-40B4-BE49-F238E27FC236}">
                  <a16:creationId xmlns:a16="http://schemas.microsoft.com/office/drawing/2014/main" id="{AC32307B-51A6-351E-A91F-A4DFB4ACD4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6" name="Oval 108">
              <a:extLst>
                <a:ext uri="{FF2B5EF4-FFF2-40B4-BE49-F238E27FC236}">
                  <a16:creationId xmlns:a16="http://schemas.microsoft.com/office/drawing/2014/main" id="{F6AA459B-4FD5-9A67-E23C-3CE49B99C9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7" name="Oval 109">
              <a:extLst>
                <a:ext uri="{FF2B5EF4-FFF2-40B4-BE49-F238E27FC236}">
                  <a16:creationId xmlns:a16="http://schemas.microsoft.com/office/drawing/2014/main" id="{BFB783CF-CC8B-ED18-59AB-168A567AEE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8" name="Oval 110">
              <a:extLst>
                <a:ext uri="{FF2B5EF4-FFF2-40B4-BE49-F238E27FC236}">
                  <a16:creationId xmlns:a16="http://schemas.microsoft.com/office/drawing/2014/main" id="{D5F03BE1-66D6-BD50-E98C-ACAB6BA06B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9" name="Oval 111">
              <a:extLst>
                <a:ext uri="{FF2B5EF4-FFF2-40B4-BE49-F238E27FC236}">
                  <a16:creationId xmlns:a16="http://schemas.microsoft.com/office/drawing/2014/main" id="{5FA8F9F9-4CDF-C187-2DA6-538E356367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0" name="Oval 112">
              <a:extLst>
                <a:ext uri="{FF2B5EF4-FFF2-40B4-BE49-F238E27FC236}">
                  <a16:creationId xmlns:a16="http://schemas.microsoft.com/office/drawing/2014/main" id="{676EA13A-F51A-831F-FCD6-19960FC75B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1" name="Oval 113">
              <a:extLst>
                <a:ext uri="{FF2B5EF4-FFF2-40B4-BE49-F238E27FC236}">
                  <a16:creationId xmlns:a16="http://schemas.microsoft.com/office/drawing/2014/main" id="{B585744D-4E41-E468-271E-F5CEF583BB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2" name="Oval 114">
              <a:extLst>
                <a:ext uri="{FF2B5EF4-FFF2-40B4-BE49-F238E27FC236}">
                  <a16:creationId xmlns:a16="http://schemas.microsoft.com/office/drawing/2014/main" id="{9CC8453A-C5DB-808B-A682-914CE60FCD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3" name="Oval 115">
              <a:extLst>
                <a:ext uri="{FF2B5EF4-FFF2-40B4-BE49-F238E27FC236}">
                  <a16:creationId xmlns:a16="http://schemas.microsoft.com/office/drawing/2014/main" id="{9F893E78-8F25-3F16-779A-A8151D8195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4" name="Oval 116">
              <a:extLst>
                <a:ext uri="{FF2B5EF4-FFF2-40B4-BE49-F238E27FC236}">
                  <a16:creationId xmlns:a16="http://schemas.microsoft.com/office/drawing/2014/main" id="{6DDD0DDA-23ED-009A-37AB-CD927D829A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5" name="Oval 117">
              <a:extLst>
                <a:ext uri="{FF2B5EF4-FFF2-40B4-BE49-F238E27FC236}">
                  <a16:creationId xmlns:a16="http://schemas.microsoft.com/office/drawing/2014/main" id="{99B965C7-CE56-2D15-EE32-14A38480BC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6" name="Oval 118">
              <a:extLst>
                <a:ext uri="{FF2B5EF4-FFF2-40B4-BE49-F238E27FC236}">
                  <a16:creationId xmlns:a16="http://schemas.microsoft.com/office/drawing/2014/main" id="{DD27499A-5F9E-0DBD-102B-A086EA0E56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7" name="Oval 119">
              <a:extLst>
                <a:ext uri="{FF2B5EF4-FFF2-40B4-BE49-F238E27FC236}">
                  <a16:creationId xmlns:a16="http://schemas.microsoft.com/office/drawing/2014/main" id="{90B202C9-6CBE-BB65-E90E-160B59108D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8" name="Oval 120">
              <a:extLst>
                <a:ext uri="{FF2B5EF4-FFF2-40B4-BE49-F238E27FC236}">
                  <a16:creationId xmlns:a16="http://schemas.microsoft.com/office/drawing/2014/main" id="{54459A2C-BEE9-643E-7133-CA60495EE3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9" name="Oval 121">
              <a:extLst>
                <a:ext uri="{FF2B5EF4-FFF2-40B4-BE49-F238E27FC236}">
                  <a16:creationId xmlns:a16="http://schemas.microsoft.com/office/drawing/2014/main" id="{5FCF013B-16C3-71E4-6E56-41B72BB048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0" name="Oval 122">
              <a:extLst>
                <a:ext uri="{FF2B5EF4-FFF2-40B4-BE49-F238E27FC236}">
                  <a16:creationId xmlns:a16="http://schemas.microsoft.com/office/drawing/2014/main" id="{C2861B55-B08D-E0AB-6ECC-7244BE0F41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1" name="Oval 123">
              <a:extLst>
                <a:ext uri="{FF2B5EF4-FFF2-40B4-BE49-F238E27FC236}">
                  <a16:creationId xmlns:a16="http://schemas.microsoft.com/office/drawing/2014/main" id="{FE7732D5-DCD6-E2F9-D2E2-FA100210E0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2" name="Oval 124">
              <a:extLst>
                <a:ext uri="{FF2B5EF4-FFF2-40B4-BE49-F238E27FC236}">
                  <a16:creationId xmlns:a16="http://schemas.microsoft.com/office/drawing/2014/main" id="{D2D12566-A3E9-1386-C924-178EEB74BD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3" name="Oval 125">
              <a:extLst>
                <a:ext uri="{FF2B5EF4-FFF2-40B4-BE49-F238E27FC236}">
                  <a16:creationId xmlns:a16="http://schemas.microsoft.com/office/drawing/2014/main" id="{0F86F131-067A-CDA9-90C8-1A29CF227E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4" name="Oval 126">
              <a:extLst>
                <a:ext uri="{FF2B5EF4-FFF2-40B4-BE49-F238E27FC236}">
                  <a16:creationId xmlns:a16="http://schemas.microsoft.com/office/drawing/2014/main" id="{E1347546-4FD3-E056-28DD-9978176C41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5" name="Oval 127">
              <a:extLst>
                <a:ext uri="{FF2B5EF4-FFF2-40B4-BE49-F238E27FC236}">
                  <a16:creationId xmlns:a16="http://schemas.microsoft.com/office/drawing/2014/main" id="{32BFE795-AB5B-5B38-33A5-7BFD5DF363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6" name="Oval 128">
              <a:extLst>
                <a:ext uri="{FF2B5EF4-FFF2-40B4-BE49-F238E27FC236}">
                  <a16:creationId xmlns:a16="http://schemas.microsoft.com/office/drawing/2014/main" id="{EB5D3F49-F9B9-A920-9911-DBA2294228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7" name="Oval 129">
              <a:extLst>
                <a:ext uri="{FF2B5EF4-FFF2-40B4-BE49-F238E27FC236}">
                  <a16:creationId xmlns:a16="http://schemas.microsoft.com/office/drawing/2014/main" id="{CE83C364-B579-9B56-C16E-08B637E3A2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8" name="Oval 130">
              <a:extLst>
                <a:ext uri="{FF2B5EF4-FFF2-40B4-BE49-F238E27FC236}">
                  <a16:creationId xmlns:a16="http://schemas.microsoft.com/office/drawing/2014/main" id="{A1E54AFC-7CFE-D930-A804-B9F13C47A1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9" name="Oval 131">
              <a:extLst>
                <a:ext uri="{FF2B5EF4-FFF2-40B4-BE49-F238E27FC236}">
                  <a16:creationId xmlns:a16="http://schemas.microsoft.com/office/drawing/2014/main" id="{A240991B-F04F-73B2-EC48-1F1E8CBB32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0" name="Oval 132">
              <a:extLst>
                <a:ext uri="{FF2B5EF4-FFF2-40B4-BE49-F238E27FC236}">
                  <a16:creationId xmlns:a16="http://schemas.microsoft.com/office/drawing/2014/main" id="{4903F11A-026F-60AC-C2B5-48DAA910DC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1" name="Oval 133">
              <a:extLst>
                <a:ext uri="{FF2B5EF4-FFF2-40B4-BE49-F238E27FC236}">
                  <a16:creationId xmlns:a16="http://schemas.microsoft.com/office/drawing/2014/main" id="{200FF8CB-664B-2E35-3948-4DA71E9E91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2" name="Oval 134">
              <a:extLst>
                <a:ext uri="{FF2B5EF4-FFF2-40B4-BE49-F238E27FC236}">
                  <a16:creationId xmlns:a16="http://schemas.microsoft.com/office/drawing/2014/main" id="{B72A1BCD-2BED-B18D-A600-EFB8B9D79B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3" name="Oval 135">
              <a:extLst>
                <a:ext uri="{FF2B5EF4-FFF2-40B4-BE49-F238E27FC236}">
                  <a16:creationId xmlns:a16="http://schemas.microsoft.com/office/drawing/2014/main" id="{8C43CEFC-2E4E-9E32-6423-28EEAE1A22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4" name="Oval 136">
              <a:extLst>
                <a:ext uri="{FF2B5EF4-FFF2-40B4-BE49-F238E27FC236}">
                  <a16:creationId xmlns:a16="http://schemas.microsoft.com/office/drawing/2014/main" id="{3AE98C1D-E9D3-376E-D8B6-5E0E147B67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5" name="Oval 137">
              <a:extLst>
                <a:ext uri="{FF2B5EF4-FFF2-40B4-BE49-F238E27FC236}">
                  <a16:creationId xmlns:a16="http://schemas.microsoft.com/office/drawing/2014/main" id="{0D2DDD7B-561D-2BB8-ADEB-67DDD79CAC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6" name="Oval 138">
              <a:extLst>
                <a:ext uri="{FF2B5EF4-FFF2-40B4-BE49-F238E27FC236}">
                  <a16:creationId xmlns:a16="http://schemas.microsoft.com/office/drawing/2014/main" id="{D508D2B5-3B75-F99F-88B5-74BA0ABDD5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7" name="Oval 139">
              <a:extLst>
                <a:ext uri="{FF2B5EF4-FFF2-40B4-BE49-F238E27FC236}">
                  <a16:creationId xmlns:a16="http://schemas.microsoft.com/office/drawing/2014/main" id="{FDFDDA93-3F4D-D421-FB46-5C519CB500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8" name="Oval 140">
              <a:extLst>
                <a:ext uri="{FF2B5EF4-FFF2-40B4-BE49-F238E27FC236}">
                  <a16:creationId xmlns:a16="http://schemas.microsoft.com/office/drawing/2014/main" id="{D782F4FB-99BA-E5BD-E429-124A3B823C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9" name="Oval 141">
              <a:extLst>
                <a:ext uri="{FF2B5EF4-FFF2-40B4-BE49-F238E27FC236}">
                  <a16:creationId xmlns:a16="http://schemas.microsoft.com/office/drawing/2014/main" id="{C461DBB4-F6B1-275B-9011-DC28D17F50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0" name="Oval 142">
              <a:extLst>
                <a:ext uri="{FF2B5EF4-FFF2-40B4-BE49-F238E27FC236}">
                  <a16:creationId xmlns:a16="http://schemas.microsoft.com/office/drawing/2014/main" id="{E571E788-BA2A-E65B-B59C-13061BB876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1" name="Oval 143">
              <a:extLst>
                <a:ext uri="{FF2B5EF4-FFF2-40B4-BE49-F238E27FC236}">
                  <a16:creationId xmlns:a16="http://schemas.microsoft.com/office/drawing/2014/main" id="{630AC63D-B096-6769-27F6-7390F88F3D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2" name="Oval 144">
              <a:extLst>
                <a:ext uri="{FF2B5EF4-FFF2-40B4-BE49-F238E27FC236}">
                  <a16:creationId xmlns:a16="http://schemas.microsoft.com/office/drawing/2014/main" id="{1958CF04-C84C-12AD-63C6-6E5985DFD1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3" name="Oval 145">
              <a:extLst>
                <a:ext uri="{FF2B5EF4-FFF2-40B4-BE49-F238E27FC236}">
                  <a16:creationId xmlns:a16="http://schemas.microsoft.com/office/drawing/2014/main" id="{B0F1070A-1757-0A90-4878-493B58B5D2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4" name="Oval 146">
              <a:extLst>
                <a:ext uri="{FF2B5EF4-FFF2-40B4-BE49-F238E27FC236}">
                  <a16:creationId xmlns:a16="http://schemas.microsoft.com/office/drawing/2014/main" id="{7B52DDBF-9F81-27D3-7D12-801324F0E6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5" name="Oval 147">
              <a:extLst>
                <a:ext uri="{FF2B5EF4-FFF2-40B4-BE49-F238E27FC236}">
                  <a16:creationId xmlns:a16="http://schemas.microsoft.com/office/drawing/2014/main" id="{E765F0DE-A2E8-CB0C-35CF-BFC7C86BA2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6" name="Oval 148">
              <a:extLst>
                <a:ext uri="{FF2B5EF4-FFF2-40B4-BE49-F238E27FC236}">
                  <a16:creationId xmlns:a16="http://schemas.microsoft.com/office/drawing/2014/main" id="{C6182EA1-3FF4-F50B-626F-EC071678A7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7" name="Oval 149">
              <a:extLst>
                <a:ext uri="{FF2B5EF4-FFF2-40B4-BE49-F238E27FC236}">
                  <a16:creationId xmlns:a16="http://schemas.microsoft.com/office/drawing/2014/main" id="{A92DAB8C-984C-1638-4298-B8A6A5049F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8" name="Oval 150">
              <a:extLst>
                <a:ext uri="{FF2B5EF4-FFF2-40B4-BE49-F238E27FC236}">
                  <a16:creationId xmlns:a16="http://schemas.microsoft.com/office/drawing/2014/main" id="{372F9553-8FDB-FB5D-5550-7E26F2EA85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9" name="Oval 151">
              <a:extLst>
                <a:ext uri="{FF2B5EF4-FFF2-40B4-BE49-F238E27FC236}">
                  <a16:creationId xmlns:a16="http://schemas.microsoft.com/office/drawing/2014/main" id="{91113D0F-24D8-A85B-BBE1-3B1C0B438A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0" name="Oval 152">
              <a:extLst>
                <a:ext uri="{FF2B5EF4-FFF2-40B4-BE49-F238E27FC236}">
                  <a16:creationId xmlns:a16="http://schemas.microsoft.com/office/drawing/2014/main" id="{DDF021CD-A896-CF15-727A-C812B28B41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1" name="Oval 153">
              <a:extLst>
                <a:ext uri="{FF2B5EF4-FFF2-40B4-BE49-F238E27FC236}">
                  <a16:creationId xmlns:a16="http://schemas.microsoft.com/office/drawing/2014/main" id="{E1AFC13B-4E26-4868-15B7-26C3515081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2" name="Oval 154">
              <a:extLst>
                <a:ext uri="{FF2B5EF4-FFF2-40B4-BE49-F238E27FC236}">
                  <a16:creationId xmlns:a16="http://schemas.microsoft.com/office/drawing/2014/main" id="{31D42E42-6388-59CC-1818-31D4BB4C62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3" name="Oval 155">
              <a:extLst>
                <a:ext uri="{FF2B5EF4-FFF2-40B4-BE49-F238E27FC236}">
                  <a16:creationId xmlns:a16="http://schemas.microsoft.com/office/drawing/2014/main" id="{C9B8B50C-0650-BC87-3528-68B8E94EC9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4" name="Oval 156">
              <a:extLst>
                <a:ext uri="{FF2B5EF4-FFF2-40B4-BE49-F238E27FC236}">
                  <a16:creationId xmlns:a16="http://schemas.microsoft.com/office/drawing/2014/main" id="{82832340-51D0-E089-D897-C8289C4B8A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5" name="Oval 157">
              <a:extLst>
                <a:ext uri="{FF2B5EF4-FFF2-40B4-BE49-F238E27FC236}">
                  <a16:creationId xmlns:a16="http://schemas.microsoft.com/office/drawing/2014/main" id="{3C6938E7-7099-4684-E58C-C912F28072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6" name="Oval 158">
              <a:extLst>
                <a:ext uri="{FF2B5EF4-FFF2-40B4-BE49-F238E27FC236}">
                  <a16:creationId xmlns:a16="http://schemas.microsoft.com/office/drawing/2014/main" id="{0F705DB3-D19B-1D54-15DB-51F3426943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7" name="Oval 159">
              <a:extLst>
                <a:ext uri="{FF2B5EF4-FFF2-40B4-BE49-F238E27FC236}">
                  <a16:creationId xmlns:a16="http://schemas.microsoft.com/office/drawing/2014/main" id="{6CA8D013-1801-6DDF-9E3B-866874D0D1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8" name="Oval 160">
              <a:extLst>
                <a:ext uri="{FF2B5EF4-FFF2-40B4-BE49-F238E27FC236}">
                  <a16:creationId xmlns:a16="http://schemas.microsoft.com/office/drawing/2014/main" id="{7C7706F1-3F62-42DD-2016-CEEF3E0B86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9" name="Oval 161">
              <a:extLst>
                <a:ext uri="{FF2B5EF4-FFF2-40B4-BE49-F238E27FC236}">
                  <a16:creationId xmlns:a16="http://schemas.microsoft.com/office/drawing/2014/main" id="{C7D59B5F-3063-2C34-0AD7-3A96862DB0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0" name="Oval 162">
              <a:extLst>
                <a:ext uri="{FF2B5EF4-FFF2-40B4-BE49-F238E27FC236}">
                  <a16:creationId xmlns:a16="http://schemas.microsoft.com/office/drawing/2014/main" id="{7E06A5A1-7643-9BB6-6299-35FFA2506B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1" name="Oval 163">
              <a:extLst>
                <a:ext uri="{FF2B5EF4-FFF2-40B4-BE49-F238E27FC236}">
                  <a16:creationId xmlns:a16="http://schemas.microsoft.com/office/drawing/2014/main" id="{FDD3E03D-F855-2A76-1722-FA5EEAA782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2" name="Oval 164">
              <a:extLst>
                <a:ext uri="{FF2B5EF4-FFF2-40B4-BE49-F238E27FC236}">
                  <a16:creationId xmlns:a16="http://schemas.microsoft.com/office/drawing/2014/main" id="{81A4863D-25D6-4DCB-58EF-75E2CD7FEF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3" name="Oval 165">
              <a:extLst>
                <a:ext uri="{FF2B5EF4-FFF2-40B4-BE49-F238E27FC236}">
                  <a16:creationId xmlns:a16="http://schemas.microsoft.com/office/drawing/2014/main" id="{AC869161-84D0-096A-AD0E-7428B1A51B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4" name="Oval 166">
              <a:extLst>
                <a:ext uri="{FF2B5EF4-FFF2-40B4-BE49-F238E27FC236}">
                  <a16:creationId xmlns:a16="http://schemas.microsoft.com/office/drawing/2014/main" id="{D4661E98-3253-EA23-E79A-5405E68CE8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5" name="Oval 167">
              <a:extLst>
                <a:ext uri="{FF2B5EF4-FFF2-40B4-BE49-F238E27FC236}">
                  <a16:creationId xmlns:a16="http://schemas.microsoft.com/office/drawing/2014/main" id="{C02DA9E3-27AE-3E52-FD6C-15648E4CEA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6" name="Oval 168">
              <a:extLst>
                <a:ext uri="{FF2B5EF4-FFF2-40B4-BE49-F238E27FC236}">
                  <a16:creationId xmlns:a16="http://schemas.microsoft.com/office/drawing/2014/main" id="{39659BCD-F9B7-2115-F850-696710788F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7" name="Oval 169">
              <a:extLst>
                <a:ext uri="{FF2B5EF4-FFF2-40B4-BE49-F238E27FC236}">
                  <a16:creationId xmlns:a16="http://schemas.microsoft.com/office/drawing/2014/main" id="{C47CB4A3-A693-A53D-A059-9A2AC7C2DB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8" name="Oval 170">
              <a:extLst>
                <a:ext uri="{FF2B5EF4-FFF2-40B4-BE49-F238E27FC236}">
                  <a16:creationId xmlns:a16="http://schemas.microsoft.com/office/drawing/2014/main" id="{FD6A2258-5B87-6029-A55E-BAB2F68C9E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9" name="Oval 171">
              <a:extLst>
                <a:ext uri="{FF2B5EF4-FFF2-40B4-BE49-F238E27FC236}">
                  <a16:creationId xmlns:a16="http://schemas.microsoft.com/office/drawing/2014/main" id="{163AB14C-2DB7-8C52-4FC0-36FD98A1A6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0" name="Oval 172">
              <a:extLst>
                <a:ext uri="{FF2B5EF4-FFF2-40B4-BE49-F238E27FC236}">
                  <a16:creationId xmlns:a16="http://schemas.microsoft.com/office/drawing/2014/main" id="{34AAB644-2876-DA7A-B1EF-691B8444C1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1" name="Oval 173">
              <a:extLst>
                <a:ext uri="{FF2B5EF4-FFF2-40B4-BE49-F238E27FC236}">
                  <a16:creationId xmlns:a16="http://schemas.microsoft.com/office/drawing/2014/main" id="{FDC7F695-AAD0-125D-EE5F-FD2054B72D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2" name="Oval 174">
              <a:extLst>
                <a:ext uri="{FF2B5EF4-FFF2-40B4-BE49-F238E27FC236}">
                  <a16:creationId xmlns:a16="http://schemas.microsoft.com/office/drawing/2014/main" id="{8DDA4EA9-3E4F-3901-EC0D-74E3455087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3" name="Oval 175">
              <a:extLst>
                <a:ext uri="{FF2B5EF4-FFF2-40B4-BE49-F238E27FC236}">
                  <a16:creationId xmlns:a16="http://schemas.microsoft.com/office/drawing/2014/main" id="{D4D41132-8619-1B9A-51A6-B71A758D06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4" name="Oval 176">
              <a:extLst>
                <a:ext uri="{FF2B5EF4-FFF2-40B4-BE49-F238E27FC236}">
                  <a16:creationId xmlns:a16="http://schemas.microsoft.com/office/drawing/2014/main" id="{92994800-3242-900F-6A07-EED4620AEB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5" name="Oval 177">
              <a:extLst>
                <a:ext uri="{FF2B5EF4-FFF2-40B4-BE49-F238E27FC236}">
                  <a16:creationId xmlns:a16="http://schemas.microsoft.com/office/drawing/2014/main" id="{50837C3C-E7BC-1C85-ECB4-A1C41018DF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6" name="Oval 178">
              <a:extLst>
                <a:ext uri="{FF2B5EF4-FFF2-40B4-BE49-F238E27FC236}">
                  <a16:creationId xmlns:a16="http://schemas.microsoft.com/office/drawing/2014/main" id="{24F25450-4951-20C4-A961-391E48740A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7" name="Oval 179">
              <a:extLst>
                <a:ext uri="{FF2B5EF4-FFF2-40B4-BE49-F238E27FC236}">
                  <a16:creationId xmlns:a16="http://schemas.microsoft.com/office/drawing/2014/main" id="{132C9A10-C149-162E-56F8-2D7AA528AF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8" name="Oval 180">
              <a:extLst>
                <a:ext uri="{FF2B5EF4-FFF2-40B4-BE49-F238E27FC236}">
                  <a16:creationId xmlns:a16="http://schemas.microsoft.com/office/drawing/2014/main" id="{7F7B5BB2-E104-5245-C0E6-3681BFEE09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9" name="Oval 181">
              <a:extLst>
                <a:ext uri="{FF2B5EF4-FFF2-40B4-BE49-F238E27FC236}">
                  <a16:creationId xmlns:a16="http://schemas.microsoft.com/office/drawing/2014/main" id="{6AD84AA1-62E3-32BE-878E-9F7532315F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0" name="Oval 182">
              <a:extLst>
                <a:ext uri="{FF2B5EF4-FFF2-40B4-BE49-F238E27FC236}">
                  <a16:creationId xmlns:a16="http://schemas.microsoft.com/office/drawing/2014/main" id="{9C063FD0-23A7-DB68-74D3-2E08BC2DF8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1" name="Oval 183">
              <a:extLst>
                <a:ext uri="{FF2B5EF4-FFF2-40B4-BE49-F238E27FC236}">
                  <a16:creationId xmlns:a16="http://schemas.microsoft.com/office/drawing/2014/main" id="{5ADB57D6-6EE9-0DB0-E5DF-8F641775AC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2" name="Oval 184">
              <a:extLst>
                <a:ext uri="{FF2B5EF4-FFF2-40B4-BE49-F238E27FC236}">
                  <a16:creationId xmlns:a16="http://schemas.microsoft.com/office/drawing/2014/main" id="{6B3E0EFF-A8DD-61FA-100B-8939321AE6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3" name="Oval 185">
              <a:extLst>
                <a:ext uri="{FF2B5EF4-FFF2-40B4-BE49-F238E27FC236}">
                  <a16:creationId xmlns:a16="http://schemas.microsoft.com/office/drawing/2014/main" id="{C3495B68-9084-FE73-5105-D2B458541E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4" name="Oval 186">
              <a:extLst>
                <a:ext uri="{FF2B5EF4-FFF2-40B4-BE49-F238E27FC236}">
                  <a16:creationId xmlns:a16="http://schemas.microsoft.com/office/drawing/2014/main" id="{0A5F3A63-3F4C-6865-4BE6-DF6689101F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5" name="Oval 187">
              <a:extLst>
                <a:ext uri="{FF2B5EF4-FFF2-40B4-BE49-F238E27FC236}">
                  <a16:creationId xmlns:a16="http://schemas.microsoft.com/office/drawing/2014/main" id="{1F276BAF-D858-93E8-3E3B-32EF43E29C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6" name="Oval 188">
              <a:extLst>
                <a:ext uri="{FF2B5EF4-FFF2-40B4-BE49-F238E27FC236}">
                  <a16:creationId xmlns:a16="http://schemas.microsoft.com/office/drawing/2014/main" id="{6309242B-8E95-80A1-073A-9F2EC87759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7" name="Oval 189">
              <a:extLst>
                <a:ext uri="{FF2B5EF4-FFF2-40B4-BE49-F238E27FC236}">
                  <a16:creationId xmlns:a16="http://schemas.microsoft.com/office/drawing/2014/main" id="{4C302C93-A867-4300-C231-3BAF0C9A3D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8" name="Oval 190">
              <a:extLst>
                <a:ext uri="{FF2B5EF4-FFF2-40B4-BE49-F238E27FC236}">
                  <a16:creationId xmlns:a16="http://schemas.microsoft.com/office/drawing/2014/main" id="{80B776E3-778A-55E3-3BEC-0AFCA9E646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9" name="Oval 191">
              <a:extLst>
                <a:ext uri="{FF2B5EF4-FFF2-40B4-BE49-F238E27FC236}">
                  <a16:creationId xmlns:a16="http://schemas.microsoft.com/office/drawing/2014/main" id="{9466CA2B-98F2-ABB7-CB31-9D4A63D491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0" name="Oval 192">
              <a:extLst>
                <a:ext uri="{FF2B5EF4-FFF2-40B4-BE49-F238E27FC236}">
                  <a16:creationId xmlns:a16="http://schemas.microsoft.com/office/drawing/2014/main" id="{7729E5F0-54A4-951E-8787-C1FD4F16CF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1" name="Oval 193">
              <a:extLst>
                <a:ext uri="{FF2B5EF4-FFF2-40B4-BE49-F238E27FC236}">
                  <a16:creationId xmlns:a16="http://schemas.microsoft.com/office/drawing/2014/main" id="{F019A927-DE2A-7ACB-DD97-6693B76120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2" name="Oval 194">
              <a:extLst>
                <a:ext uri="{FF2B5EF4-FFF2-40B4-BE49-F238E27FC236}">
                  <a16:creationId xmlns:a16="http://schemas.microsoft.com/office/drawing/2014/main" id="{BD5CABDE-3447-CB73-C34D-CDAEA9A394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3" name="Oval 195">
              <a:extLst>
                <a:ext uri="{FF2B5EF4-FFF2-40B4-BE49-F238E27FC236}">
                  <a16:creationId xmlns:a16="http://schemas.microsoft.com/office/drawing/2014/main" id="{76E628C9-6192-82B1-260F-6506840CE2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4" name="Oval 196">
              <a:extLst>
                <a:ext uri="{FF2B5EF4-FFF2-40B4-BE49-F238E27FC236}">
                  <a16:creationId xmlns:a16="http://schemas.microsoft.com/office/drawing/2014/main" id="{9EF8D979-F95A-F34A-7DAC-0D2AA54D71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5" name="Oval 197">
              <a:extLst>
                <a:ext uri="{FF2B5EF4-FFF2-40B4-BE49-F238E27FC236}">
                  <a16:creationId xmlns:a16="http://schemas.microsoft.com/office/drawing/2014/main" id="{F14AC4E6-112F-9C75-532C-B55E049536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6" name="Oval 198">
              <a:extLst>
                <a:ext uri="{FF2B5EF4-FFF2-40B4-BE49-F238E27FC236}">
                  <a16:creationId xmlns:a16="http://schemas.microsoft.com/office/drawing/2014/main" id="{EA24CAF9-41A7-6E95-0F67-2C71149373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7" name="Oval 199">
              <a:extLst>
                <a:ext uri="{FF2B5EF4-FFF2-40B4-BE49-F238E27FC236}">
                  <a16:creationId xmlns:a16="http://schemas.microsoft.com/office/drawing/2014/main" id="{B8A53DED-B209-AAD3-4342-66B94363C4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8" name="Oval 200">
              <a:extLst>
                <a:ext uri="{FF2B5EF4-FFF2-40B4-BE49-F238E27FC236}">
                  <a16:creationId xmlns:a16="http://schemas.microsoft.com/office/drawing/2014/main" id="{6AE9DE87-9E34-B3C2-DDBD-4811F7C779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9" name="Oval 201">
              <a:extLst>
                <a:ext uri="{FF2B5EF4-FFF2-40B4-BE49-F238E27FC236}">
                  <a16:creationId xmlns:a16="http://schemas.microsoft.com/office/drawing/2014/main" id="{525D55C8-78E1-27FA-3647-46558716C2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0" name="Oval 202">
              <a:extLst>
                <a:ext uri="{FF2B5EF4-FFF2-40B4-BE49-F238E27FC236}">
                  <a16:creationId xmlns:a16="http://schemas.microsoft.com/office/drawing/2014/main" id="{38261783-1BB9-17CA-4CA1-D4F1C8874D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1" name="Oval 203">
              <a:extLst>
                <a:ext uri="{FF2B5EF4-FFF2-40B4-BE49-F238E27FC236}">
                  <a16:creationId xmlns:a16="http://schemas.microsoft.com/office/drawing/2014/main" id="{DAFEA740-4E60-B71D-6336-16B5CD9851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2" name="Oval 204">
              <a:extLst>
                <a:ext uri="{FF2B5EF4-FFF2-40B4-BE49-F238E27FC236}">
                  <a16:creationId xmlns:a16="http://schemas.microsoft.com/office/drawing/2014/main" id="{038A201C-A395-AAB5-C241-055FD4D700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3" name="Oval 205">
              <a:extLst>
                <a:ext uri="{FF2B5EF4-FFF2-40B4-BE49-F238E27FC236}">
                  <a16:creationId xmlns:a16="http://schemas.microsoft.com/office/drawing/2014/main" id="{195C2182-7A3F-0A94-E87D-233B758C7D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4" name="Oval 206">
              <a:extLst>
                <a:ext uri="{FF2B5EF4-FFF2-40B4-BE49-F238E27FC236}">
                  <a16:creationId xmlns:a16="http://schemas.microsoft.com/office/drawing/2014/main" id="{5E3EC8EA-7B8E-73B0-11DA-772F7748CA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5" name="Oval 207">
              <a:extLst>
                <a:ext uri="{FF2B5EF4-FFF2-40B4-BE49-F238E27FC236}">
                  <a16:creationId xmlns:a16="http://schemas.microsoft.com/office/drawing/2014/main" id="{998C50EE-1372-E82D-2F05-430EED2982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6" name="Oval 208">
              <a:extLst>
                <a:ext uri="{FF2B5EF4-FFF2-40B4-BE49-F238E27FC236}">
                  <a16:creationId xmlns:a16="http://schemas.microsoft.com/office/drawing/2014/main" id="{62534AC5-C902-C949-13F3-3D8CC0BC08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7" name="Oval 209">
              <a:extLst>
                <a:ext uri="{FF2B5EF4-FFF2-40B4-BE49-F238E27FC236}">
                  <a16:creationId xmlns:a16="http://schemas.microsoft.com/office/drawing/2014/main" id="{075AFC9D-EDCB-7D25-8883-A9440407C1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8" name="Oval 210">
              <a:extLst>
                <a:ext uri="{FF2B5EF4-FFF2-40B4-BE49-F238E27FC236}">
                  <a16:creationId xmlns:a16="http://schemas.microsoft.com/office/drawing/2014/main" id="{EB51B6BE-FCAF-6FA7-B3CB-06D30AF761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9" name="Oval 211">
              <a:extLst>
                <a:ext uri="{FF2B5EF4-FFF2-40B4-BE49-F238E27FC236}">
                  <a16:creationId xmlns:a16="http://schemas.microsoft.com/office/drawing/2014/main" id="{FD9C09A1-AD83-8884-F6C8-63A8ACD0CA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0" name="Oval 212">
              <a:extLst>
                <a:ext uri="{FF2B5EF4-FFF2-40B4-BE49-F238E27FC236}">
                  <a16:creationId xmlns:a16="http://schemas.microsoft.com/office/drawing/2014/main" id="{38B1A3D4-15DE-C06B-7398-7D0AF16B26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1" name="Oval 213">
              <a:extLst>
                <a:ext uri="{FF2B5EF4-FFF2-40B4-BE49-F238E27FC236}">
                  <a16:creationId xmlns:a16="http://schemas.microsoft.com/office/drawing/2014/main" id="{A77A3B69-EDCB-004D-E1D4-EFA90057DA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2" name="Oval 214">
              <a:extLst>
                <a:ext uri="{FF2B5EF4-FFF2-40B4-BE49-F238E27FC236}">
                  <a16:creationId xmlns:a16="http://schemas.microsoft.com/office/drawing/2014/main" id="{B0C5CC6B-F160-A0DC-C241-DAAC5607B0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3" name="Oval 215">
              <a:extLst>
                <a:ext uri="{FF2B5EF4-FFF2-40B4-BE49-F238E27FC236}">
                  <a16:creationId xmlns:a16="http://schemas.microsoft.com/office/drawing/2014/main" id="{D2213848-0772-3B6A-AA8C-F4B291861B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4" name="Oval 216">
              <a:extLst>
                <a:ext uri="{FF2B5EF4-FFF2-40B4-BE49-F238E27FC236}">
                  <a16:creationId xmlns:a16="http://schemas.microsoft.com/office/drawing/2014/main" id="{75AEC1F0-9938-4A89-8F02-62C61C04A5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5" name="Oval 217">
              <a:extLst>
                <a:ext uri="{FF2B5EF4-FFF2-40B4-BE49-F238E27FC236}">
                  <a16:creationId xmlns:a16="http://schemas.microsoft.com/office/drawing/2014/main" id="{25894791-7D8A-C8F2-A36F-96123CC76C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506" name="Rectangle 218">
            <a:extLst>
              <a:ext uri="{FF2B5EF4-FFF2-40B4-BE49-F238E27FC236}">
                <a16:creationId xmlns:a16="http://schemas.microsoft.com/office/drawing/2014/main" id="{2153D11C-43D5-93E7-551C-EA439DB3E15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507" name="Rectangle 219">
            <a:extLst>
              <a:ext uri="{FF2B5EF4-FFF2-40B4-BE49-F238E27FC236}">
                <a16:creationId xmlns:a16="http://schemas.microsoft.com/office/drawing/2014/main" id="{EED18048-30DD-638A-B35C-214455D6656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2508" name="Rectangle 220">
            <a:extLst>
              <a:ext uri="{FF2B5EF4-FFF2-40B4-BE49-F238E27FC236}">
                <a16:creationId xmlns:a16="http://schemas.microsoft.com/office/drawing/2014/main" id="{C3128CEE-FFF4-93E2-AA76-7C3E8EB3072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2509" name="Rectangle 221">
            <a:extLst>
              <a:ext uri="{FF2B5EF4-FFF2-40B4-BE49-F238E27FC236}">
                <a16:creationId xmlns:a16="http://schemas.microsoft.com/office/drawing/2014/main" id="{193FF21C-DDEF-581B-7DE4-2BE6B1AF61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2510" name="Rectangle 222">
            <a:extLst>
              <a:ext uri="{FF2B5EF4-FFF2-40B4-BE49-F238E27FC236}">
                <a16:creationId xmlns:a16="http://schemas.microsoft.com/office/drawing/2014/main" id="{0FFADF54-C74E-C080-50F8-ED3B0CD47E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00ACC-FE6B-4F18-ABF3-EF28950AAF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0E73-9BBF-E6E3-CAF9-26F63879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9E62-29EE-D28E-E1A6-2DDAEC0AB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E85B8-FE7D-6ED8-52BB-8BD01ABA1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6DECE-2CFC-4ABB-A3C5-34EB3C12145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AFF05-C693-3CAA-7240-65749AC399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4E1C0-4B52-D53C-0C11-BFF7028E08D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070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F0AE-430E-D11C-3564-7E33082D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58BA0-2BAC-590F-675A-3623ED78A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4E336-229E-550D-FEAC-2648FF6F98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20F5A1-85DC-47FB-BDBF-2E359991CF8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C69A1-1770-5EB1-7F35-63AE27CA7A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0BAEA-B3D5-D601-D5A6-917F200065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464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7CDA-BD12-5C26-9CB5-D16E090E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E7F8-31CA-DE2C-7800-0DDFF66DB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3DACB-715C-0D22-835E-6E84BE199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63F2B-0AD3-94C9-3912-9828202A0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683DD1-3D1F-47B1-8741-D57E00836EA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2A4C98-E823-B18A-A8D1-355B5A1391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02581D-854C-E0F8-ED8F-35A9DD7E1C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0401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8CEE-4B73-A0FA-EBD9-5F070A00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71128-876B-DEB7-5EDB-E0CE3A1DB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335BA-8CB0-EF76-44F9-0D1ED4C5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0C9F9-5D18-B685-A48A-F15443F03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AE64C2-33EF-496F-9699-EC790FED4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33143-F752-2A13-58AF-5117978CF0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E82207-FBDD-4300-AEE3-58ABC6321F3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B2B6D75-9A01-9155-B31E-AC151DEE32A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C66C3AE-2F08-2AB8-34F3-DD84191D73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580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88BD-7EA7-A843-458F-13FFDC23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8A68CA-FCF2-6123-1CB9-3F82C7E16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B23C10-E684-4BC5-B9F7-5C23E967827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8BF4C-395F-DD9C-C033-9286FB0AC9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1832F-C1D0-ADCB-4C47-02EB1EC05F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9366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2AF17-C892-1CDD-F5E9-640F6EBF46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36C3EA-5A2F-438E-91A0-3735B907B15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DB3C8-D7F2-07D6-39E6-14E683C480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F0781-E4C2-C384-53C1-831D372510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596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FB0E-5875-5DF7-0010-590B9383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DBD0E-2B5A-DB18-AA0D-995426535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5AAFE-7C72-ABE0-2A1A-C833682C6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517FF-45AE-0F46-CF59-1EF0DAF171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C47296-3883-4DE9-B58C-C843306AD83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C2C3D7-F3CD-6EE4-3884-7338327B9C0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4FEA97E-741E-F31A-F293-CBC08AE81E8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25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2048-2249-9558-4C1A-85CA17FB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EAEF-6F5D-561A-2C08-11B5D675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0B2F0-FB9A-6BF5-EA16-ADB0D8D2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74DCD-68BF-B094-303E-4FA6E133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04206-98C4-6B13-6EAC-631F986D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E63C3-4FAD-4B7D-A451-3F5D4DD13C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855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088-1019-65DB-EFD1-470EEEDE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3DB6C-9B32-7AA9-9D6B-CFC4DD7F6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BD2AA-820C-3AF3-B307-9BC6C612D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6826B-B2E5-39FB-86FF-02486E1946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EE5F2C-A608-442C-92F3-A198CED8B9F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AB1070-A88A-8BBD-78E9-EB7974ADD4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9BC55B-71AC-CABF-17E9-8634A2FB6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675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FB064-AFD6-77DC-40E3-98B1931C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803D1-A7D6-8647-0E42-B632C6845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3B1FD-642B-6660-C1DF-490BB26314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A8DAA-6E07-48C2-82F3-8FD81757899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9670C-7CE8-A450-9DBA-74E66F7D5E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5A024-2677-984F-1AEA-3BD8B00700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75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FA9A4-BF67-35FF-F8D7-C262AB3F6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7E830-1123-A782-EA1F-7A393057D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A35CA-58E1-CFC2-A1BA-EDE2E590BA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287164-4A91-4781-9F60-0904CFB5B4D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4FE90-0C3F-DB34-6973-44B8CBEEF96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59839-9CB4-672C-9694-D86131E8DF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15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006C9-B59D-7D1E-7516-273ACE7F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8BC1-6EA6-6F0D-2AC6-2C78E41FA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C3C8C-9DE6-D6CF-F3CA-3944A4D3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D8979-5324-7A9B-10C7-082DBD22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ABD9A-9372-D8BD-3A7B-0A25A4F5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4299-3110-4C2E-856F-3CA987EA0A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207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A5D3-1B2F-9712-8F8D-701DF4AD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C6E2A-CBE8-5CDE-4265-3D38F9A36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5A92B-2EC6-3D95-6961-41C5158B1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9D47C-BA79-D85F-BD29-8BA8D1B6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2B993-A235-F938-1E9C-DA4E9022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6B135-8CE6-7EFA-62FD-3A6F4581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9BAF-E5C4-4ED9-BB3E-1FE26BC024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3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A299-F5B6-9334-61CE-495ECD6A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CAE90-57C4-6130-4F71-7194CA31D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DE440-12C9-0193-633F-152BB3951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C6918-8D43-D149-8053-B0DE434C1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52B9E-75DE-BE7A-7BB1-DC098C6F2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27E65C-7CC6-74A3-8F7F-CCC00DDAE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16C64-AFAB-14E4-2112-9DD60FE4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3DF1E-C06D-2722-6D83-82B9B4B0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0610A-F3E9-4CB1-9505-908A643375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88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F182-B7A3-00CA-2865-46B1F59B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5FC72-6E25-B90A-011E-84FCAB90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D7107-26A7-201D-91BD-848DEBC9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E506A-2A4E-08E2-B18E-EAB2A078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A946-1FE5-44FC-976C-D8302990A5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80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00CDD-325D-6B25-5A3D-42BBAAE1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CD07C-9C1E-A0A6-72C7-5A83E2EA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FB53E-FD32-370D-6CDB-6BC7B50F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7E9C1-A6ED-4CD7-B184-1B03D1255E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20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EA1F-6EE0-D9F4-C8DD-4EF905E7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F137-D62F-C4EC-893D-D37502158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FE94B-334E-F9C9-6476-6336879F4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63961-6DAF-750B-63BA-5725787A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90415-B566-027A-D8A2-5704334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48DF1-F205-F04F-FCE8-A644C62F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564A3-95D2-4784-AAD5-E1D9A03C9F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21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D393-1BB3-D18C-3D6D-691B1769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19D71-ABF6-004D-CE7E-278043F8C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44F5C-9E8B-1706-917D-96627F893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0CC0-58E9-F369-9E4C-66B56924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6D66-9705-114B-33FB-94A0B917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446DC-650C-77D0-AD1F-B734D00D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50646-C8D8-4716-80F3-E969F27A5C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384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4D3AC3-48B5-0DFC-751E-870673C4A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F3E186-4A83-5E58-01B6-B9BCA3535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EBBFAF-5334-BBFF-6AC5-01F94DE9B1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8BD4C4-7EE3-9C0A-F224-45F748768F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942776-1B32-7465-7113-2E2B5BCC72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F9375B-B5CC-43F4-B169-4E639BC5D9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E9C8AC87-5F15-5D20-2B3D-2BEBE31C3BA9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3C50027D-BD8A-6FB6-E840-A7EA1BA884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1E01D4C1-F6BE-B765-CF25-08EDC4ACA1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F8E13F61-7B79-49FB-7C70-47DAFDF44B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0" name="Rectangle 6">
              <a:extLst>
                <a:ext uri="{FF2B5EF4-FFF2-40B4-BE49-F238E27FC236}">
                  <a16:creationId xmlns:a16="http://schemas.microsoft.com/office/drawing/2014/main" id="{C3438EFC-4CDC-3C39-02E6-A8DD816B50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21203732-9B6C-B7C4-0E10-D6BF81D27E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2" name="Rectangle 8">
              <a:extLst>
                <a:ext uri="{FF2B5EF4-FFF2-40B4-BE49-F238E27FC236}">
                  <a16:creationId xmlns:a16="http://schemas.microsoft.com/office/drawing/2014/main" id="{6ADA3C55-DB9E-41C1-2AB9-4F674B3D419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3" name="Rectangle 9">
              <a:extLst>
                <a:ext uri="{FF2B5EF4-FFF2-40B4-BE49-F238E27FC236}">
                  <a16:creationId xmlns:a16="http://schemas.microsoft.com/office/drawing/2014/main" id="{223158A0-9AC3-D1BD-8365-68169F8A08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BE37A109-BD15-2764-7CEE-81A56A5C62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59413C35-22F8-AB2E-3845-72BC0CF6D1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34D249A3-98B5-1F08-FF2A-3402B53D52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E3CA9760-04C5-6EAC-5CDC-F67226E88E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8" name="Rectangle 14">
              <a:extLst>
                <a:ext uri="{FF2B5EF4-FFF2-40B4-BE49-F238E27FC236}">
                  <a16:creationId xmlns:a16="http://schemas.microsoft.com/office/drawing/2014/main" id="{3D59B088-926E-9D3F-48D5-74A90B4C14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9" name="Rectangle 15">
              <a:extLst>
                <a:ext uri="{FF2B5EF4-FFF2-40B4-BE49-F238E27FC236}">
                  <a16:creationId xmlns:a16="http://schemas.microsoft.com/office/drawing/2014/main" id="{B141CA70-C529-F3C9-054E-09A8130AB4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548AF919-19D1-1E04-145A-2C6E0B40F7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1" name="Rectangle 17">
              <a:extLst>
                <a:ext uri="{FF2B5EF4-FFF2-40B4-BE49-F238E27FC236}">
                  <a16:creationId xmlns:a16="http://schemas.microsoft.com/office/drawing/2014/main" id="{509E07D2-E3C9-85E7-528A-7E9BBCD204C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2" name="Rectangle 18">
              <a:extLst>
                <a:ext uri="{FF2B5EF4-FFF2-40B4-BE49-F238E27FC236}">
                  <a16:creationId xmlns:a16="http://schemas.microsoft.com/office/drawing/2014/main" id="{60B81B75-1B2C-277E-3B67-82853BD346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3" name="Rectangle 19">
              <a:extLst>
                <a:ext uri="{FF2B5EF4-FFF2-40B4-BE49-F238E27FC236}">
                  <a16:creationId xmlns:a16="http://schemas.microsoft.com/office/drawing/2014/main" id="{AD818DE0-0A55-DB6F-6481-27F7739588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4" name="Rectangle 20">
              <a:extLst>
                <a:ext uri="{FF2B5EF4-FFF2-40B4-BE49-F238E27FC236}">
                  <a16:creationId xmlns:a16="http://schemas.microsoft.com/office/drawing/2014/main" id="{34072822-9680-FC02-93BD-29EF31F854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D3CE7FB7-6ADF-47D8-8F0B-517A47A267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6" name="Rectangle 22">
              <a:extLst>
                <a:ext uri="{FF2B5EF4-FFF2-40B4-BE49-F238E27FC236}">
                  <a16:creationId xmlns:a16="http://schemas.microsoft.com/office/drawing/2014/main" id="{5F0FA54F-ED44-615D-FAC1-C07B463F8E6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7" name="Rectangle 23">
              <a:extLst>
                <a:ext uri="{FF2B5EF4-FFF2-40B4-BE49-F238E27FC236}">
                  <a16:creationId xmlns:a16="http://schemas.microsoft.com/office/drawing/2014/main" id="{9A6AA836-4379-1BA5-65D7-75669F3C68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8" name="Rectangle 24">
              <a:extLst>
                <a:ext uri="{FF2B5EF4-FFF2-40B4-BE49-F238E27FC236}">
                  <a16:creationId xmlns:a16="http://schemas.microsoft.com/office/drawing/2014/main" id="{FCC934C8-0787-9CCB-36D2-8617DDC294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9" name="Rectangle 25">
              <a:extLst>
                <a:ext uri="{FF2B5EF4-FFF2-40B4-BE49-F238E27FC236}">
                  <a16:creationId xmlns:a16="http://schemas.microsoft.com/office/drawing/2014/main" id="{AC1A9002-5294-C87D-EB0A-42929A67CC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EF597716-9C5A-1D54-387F-4566F718715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1" name="Rectangle 27">
              <a:extLst>
                <a:ext uri="{FF2B5EF4-FFF2-40B4-BE49-F238E27FC236}">
                  <a16:creationId xmlns:a16="http://schemas.microsoft.com/office/drawing/2014/main" id="{D97B3A6A-EE3A-D7D7-E132-5983B8E8B8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2CF990A4-923E-E3F9-67DE-BB55ACA09B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3" name="Rectangle 29">
              <a:extLst>
                <a:ext uri="{FF2B5EF4-FFF2-40B4-BE49-F238E27FC236}">
                  <a16:creationId xmlns:a16="http://schemas.microsoft.com/office/drawing/2014/main" id="{04399D14-1BF6-48A7-5E5B-AE907BF8B2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4" name="Rectangle 30">
              <a:extLst>
                <a:ext uri="{FF2B5EF4-FFF2-40B4-BE49-F238E27FC236}">
                  <a16:creationId xmlns:a16="http://schemas.microsoft.com/office/drawing/2014/main" id="{C1212AFE-F363-87B2-7373-3B7C5B1DB2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5" name="Rectangle 31">
              <a:extLst>
                <a:ext uri="{FF2B5EF4-FFF2-40B4-BE49-F238E27FC236}">
                  <a16:creationId xmlns:a16="http://schemas.microsoft.com/office/drawing/2014/main" id="{47BEB4D6-B1E3-745A-EDCA-85793224CB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id="{EA6AC5D7-14A1-B99A-DE22-3063DCBB63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7" name="Rectangle 33">
              <a:extLst>
                <a:ext uri="{FF2B5EF4-FFF2-40B4-BE49-F238E27FC236}">
                  <a16:creationId xmlns:a16="http://schemas.microsoft.com/office/drawing/2014/main" id="{26A2D357-CF52-1403-996B-649E942D42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8" name="Rectangle 34">
              <a:extLst>
                <a:ext uri="{FF2B5EF4-FFF2-40B4-BE49-F238E27FC236}">
                  <a16:creationId xmlns:a16="http://schemas.microsoft.com/office/drawing/2014/main" id="{0FC71A33-6BDC-3E88-8439-775177C208D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9" name="Oval 35">
              <a:extLst>
                <a:ext uri="{FF2B5EF4-FFF2-40B4-BE49-F238E27FC236}">
                  <a16:creationId xmlns:a16="http://schemas.microsoft.com/office/drawing/2014/main" id="{28C3C3FC-E510-3FFD-CA3F-F36DF6CDE9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Oval 36">
              <a:extLst>
                <a:ext uri="{FF2B5EF4-FFF2-40B4-BE49-F238E27FC236}">
                  <a16:creationId xmlns:a16="http://schemas.microsoft.com/office/drawing/2014/main" id="{5B2FAAD0-55B9-B118-D567-1D3D92C3DF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Oval 37">
              <a:extLst>
                <a:ext uri="{FF2B5EF4-FFF2-40B4-BE49-F238E27FC236}">
                  <a16:creationId xmlns:a16="http://schemas.microsoft.com/office/drawing/2014/main" id="{E6827A8A-8807-E811-BF51-44C1CFE3FA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Oval 38">
              <a:extLst>
                <a:ext uri="{FF2B5EF4-FFF2-40B4-BE49-F238E27FC236}">
                  <a16:creationId xmlns:a16="http://schemas.microsoft.com/office/drawing/2014/main" id="{04CB75F0-0E18-8714-51EB-4288B86FBF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Oval 39">
              <a:extLst>
                <a:ext uri="{FF2B5EF4-FFF2-40B4-BE49-F238E27FC236}">
                  <a16:creationId xmlns:a16="http://schemas.microsoft.com/office/drawing/2014/main" id="{083C261F-82BA-C1E8-A2E4-0BFDF42760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Oval 40">
              <a:extLst>
                <a:ext uri="{FF2B5EF4-FFF2-40B4-BE49-F238E27FC236}">
                  <a16:creationId xmlns:a16="http://schemas.microsoft.com/office/drawing/2014/main" id="{C45AA911-0A24-21BB-5FE9-C6827E787A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Oval 41">
              <a:extLst>
                <a:ext uri="{FF2B5EF4-FFF2-40B4-BE49-F238E27FC236}">
                  <a16:creationId xmlns:a16="http://schemas.microsoft.com/office/drawing/2014/main" id="{FDE6A2BA-57EB-07FF-6BBB-27850899E9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Oval 42">
              <a:extLst>
                <a:ext uri="{FF2B5EF4-FFF2-40B4-BE49-F238E27FC236}">
                  <a16:creationId xmlns:a16="http://schemas.microsoft.com/office/drawing/2014/main" id="{E2EDC097-1A2B-FF9B-FCD1-936CA9B079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Oval 43">
              <a:extLst>
                <a:ext uri="{FF2B5EF4-FFF2-40B4-BE49-F238E27FC236}">
                  <a16:creationId xmlns:a16="http://schemas.microsoft.com/office/drawing/2014/main" id="{B9412C26-DF70-0AB2-AA2F-D950919850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Oval 44">
              <a:extLst>
                <a:ext uri="{FF2B5EF4-FFF2-40B4-BE49-F238E27FC236}">
                  <a16:creationId xmlns:a16="http://schemas.microsoft.com/office/drawing/2014/main" id="{94D4D563-7AC9-2184-F787-56A319A97C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Oval 45">
              <a:extLst>
                <a:ext uri="{FF2B5EF4-FFF2-40B4-BE49-F238E27FC236}">
                  <a16:creationId xmlns:a16="http://schemas.microsoft.com/office/drawing/2014/main" id="{DD245669-88B1-A54F-39E7-85C7FFE621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Oval 46">
              <a:extLst>
                <a:ext uri="{FF2B5EF4-FFF2-40B4-BE49-F238E27FC236}">
                  <a16:creationId xmlns:a16="http://schemas.microsoft.com/office/drawing/2014/main" id="{E050E69B-E5A8-9297-FF3B-57A928C9AF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Oval 47">
              <a:extLst>
                <a:ext uri="{FF2B5EF4-FFF2-40B4-BE49-F238E27FC236}">
                  <a16:creationId xmlns:a16="http://schemas.microsoft.com/office/drawing/2014/main" id="{A281F5C3-3D45-F6DF-C777-CA4B6CE555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Oval 48">
              <a:extLst>
                <a:ext uri="{FF2B5EF4-FFF2-40B4-BE49-F238E27FC236}">
                  <a16:creationId xmlns:a16="http://schemas.microsoft.com/office/drawing/2014/main" id="{77D4C74B-4B90-E967-7C5B-67004626A6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Oval 49">
              <a:extLst>
                <a:ext uri="{FF2B5EF4-FFF2-40B4-BE49-F238E27FC236}">
                  <a16:creationId xmlns:a16="http://schemas.microsoft.com/office/drawing/2014/main" id="{A4D9E591-B9BD-7DCA-15B9-C871384E19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Oval 50">
              <a:extLst>
                <a:ext uri="{FF2B5EF4-FFF2-40B4-BE49-F238E27FC236}">
                  <a16:creationId xmlns:a16="http://schemas.microsoft.com/office/drawing/2014/main" id="{01452F33-E177-981B-2026-0F55BAFA95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Oval 51">
              <a:extLst>
                <a:ext uri="{FF2B5EF4-FFF2-40B4-BE49-F238E27FC236}">
                  <a16:creationId xmlns:a16="http://schemas.microsoft.com/office/drawing/2014/main" id="{64B1B425-9393-113F-9E9B-5061D35110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Oval 52">
              <a:extLst>
                <a:ext uri="{FF2B5EF4-FFF2-40B4-BE49-F238E27FC236}">
                  <a16:creationId xmlns:a16="http://schemas.microsoft.com/office/drawing/2014/main" id="{EA7B94FE-4613-85BC-722F-FC84DE3404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Oval 53">
              <a:extLst>
                <a:ext uri="{FF2B5EF4-FFF2-40B4-BE49-F238E27FC236}">
                  <a16:creationId xmlns:a16="http://schemas.microsoft.com/office/drawing/2014/main" id="{73651E4B-F7BA-C909-5269-883C26101C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Oval 54">
              <a:extLst>
                <a:ext uri="{FF2B5EF4-FFF2-40B4-BE49-F238E27FC236}">
                  <a16:creationId xmlns:a16="http://schemas.microsoft.com/office/drawing/2014/main" id="{34EC7121-EAE4-82D7-810D-84271FC574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Oval 55">
              <a:extLst>
                <a:ext uri="{FF2B5EF4-FFF2-40B4-BE49-F238E27FC236}">
                  <a16:creationId xmlns:a16="http://schemas.microsoft.com/office/drawing/2014/main" id="{E71E151F-3466-8FC5-626F-AA831B7942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Oval 56">
              <a:extLst>
                <a:ext uri="{FF2B5EF4-FFF2-40B4-BE49-F238E27FC236}">
                  <a16:creationId xmlns:a16="http://schemas.microsoft.com/office/drawing/2014/main" id="{8ABD3B97-A118-C804-15B5-B5F620CE23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Oval 57">
              <a:extLst>
                <a:ext uri="{FF2B5EF4-FFF2-40B4-BE49-F238E27FC236}">
                  <a16:creationId xmlns:a16="http://schemas.microsoft.com/office/drawing/2014/main" id="{B8311379-494E-2461-A834-29BE2D4856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Oval 58">
              <a:extLst>
                <a:ext uri="{FF2B5EF4-FFF2-40B4-BE49-F238E27FC236}">
                  <a16:creationId xmlns:a16="http://schemas.microsoft.com/office/drawing/2014/main" id="{192E8DE9-82F5-1355-3730-EB9DA369E7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Oval 59">
              <a:extLst>
                <a:ext uri="{FF2B5EF4-FFF2-40B4-BE49-F238E27FC236}">
                  <a16:creationId xmlns:a16="http://schemas.microsoft.com/office/drawing/2014/main" id="{70918622-9207-4F38-C212-E536DA381B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Oval 60">
              <a:extLst>
                <a:ext uri="{FF2B5EF4-FFF2-40B4-BE49-F238E27FC236}">
                  <a16:creationId xmlns:a16="http://schemas.microsoft.com/office/drawing/2014/main" id="{E9F0289E-7277-CDAD-DE5B-18C0C49358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Oval 61">
              <a:extLst>
                <a:ext uri="{FF2B5EF4-FFF2-40B4-BE49-F238E27FC236}">
                  <a16:creationId xmlns:a16="http://schemas.microsoft.com/office/drawing/2014/main" id="{EBE7F371-08EC-6928-D49E-096FAFF3D7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Oval 62">
              <a:extLst>
                <a:ext uri="{FF2B5EF4-FFF2-40B4-BE49-F238E27FC236}">
                  <a16:creationId xmlns:a16="http://schemas.microsoft.com/office/drawing/2014/main" id="{374DFA65-022B-CC24-425F-B19E18E158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Oval 63">
              <a:extLst>
                <a:ext uri="{FF2B5EF4-FFF2-40B4-BE49-F238E27FC236}">
                  <a16:creationId xmlns:a16="http://schemas.microsoft.com/office/drawing/2014/main" id="{89BBB987-7E84-168A-B32E-53F2990611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Oval 64">
              <a:extLst>
                <a:ext uri="{FF2B5EF4-FFF2-40B4-BE49-F238E27FC236}">
                  <a16:creationId xmlns:a16="http://schemas.microsoft.com/office/drawing/2014/main" id="{56AACA41-B623-2CCC-5834-7013407954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Oval 65">
              <a:extLst>
                <a:ext uri="{FF2B5EF4-FFF2-40B4-BE49-F238E27FC236}">
                  <a16:creationId xmlns:a16="http://schemas.microsoft.com/office/drawing/2014/main" id="{97FC1BFD-B119-B645-4F09-69D1E7E48A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Oval 66">
              <a:extLst>
                <a:ext uri="{FF2B5EF4-FFF2-40B4-BE49-F238E27FC236}">
                  <a16:creationId xmlns:a16="http://schemas.microsoft.com/office/drawing/2014/main" id="{38ECF2DF-84DA-AB41-ECCB-58F1518483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Oval 67">
              <a:extLst>
                <a:ext uri="{FF2B5EF4-FFF2-40B4-BE49-F238E27FC236}">
                  <a16:creationId xmlns:a16="http://schemas.microsoft.com/office/drawing/2014/main" id="{9FD4AC3E-77FC-FDB4-F78F-2F46558165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Oval 68">
              <a:extLst>
                <a:ext uri="{FF2B5EF4-FFF2-40B4-BE49-F238E27FC236}">
                  <a16:creationId xmlns:a16="http://schemas.microsoft.com/office/drawing/2014/main" id="{66079B31-118A-3E03-B5E0-994E409AAD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Oval 69">
              <a:extLst>
                <a:ext uri="{FF2B5EF4-FFF2-40B4-BE49-F238E27FC236}">
                  <a16:creationId xmlns:a16="http://schemas.microsoft.com/office/drawing/2014/main" id="{4298BE1F-C174-FD22-1FCD-55ACF3C97A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Oval 70">
              <a:extLst>
                <a:ext uri="{FF2B5EF4-FFF2-40B4-BE49-F238E27FC236}">
                  <a16:creationId xmlns:a16="http://schemas.microsoft.com/office/drawing/2014/main" id="{BD3C7D3B-7474-4DAF-47DD-FA3AB81A76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Oval 71">
              <a:extLst>
                <a:ext uri="{FF2B5EF4-FFF2-40B4-BE49-F238E27FC236}">
                  <a16:creationId xmlns:a16="http://schemas.microsoft.com/office/drawing/2014/main" id="{4D678BD6-250A-1971-E7C9-A8996C0220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Oval 72">
              <a:extLst>
                <a:ext uri="{FF2B5EF4-FFF2-40B4-BE49-F238E27FC236}">
                  <a16:creationId xmlns:a16="http://schemas.microsoft.com/office/drawing/2014/main" id="{9B073BDB-7CE1-8255-879B-B8AA533B54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Oval 73">
              <a:extLst>
                <a:ext uri="{FF2B5EF4-FFF2-40B4-BE49-F238E27FC236}">
                  <a16:creationId xmlns:a16="http://schemas.microsoft.com/office/drawing/2014/main" id="{7FAFF5E1-911E-4EF6-55EF-BD56044707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Oval 74">
              <a:extLst>
                <a:ext uri="{FF2B5EF4-FFF2-40B4-BE49-F238E27FC236}">
                  <a16:creationId xmlns:a16="http://schemas.microsoft.com/office/drawing/2014/main" id="{FD6BC46F-6E90-3546-D3BC-47A349E12A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Oval 75">
              <a:extLst>
                <a:ext uri="{FF2B5EF4-FFF2-40B4-BE49-F238E27FC236}">
                  <a16:creationId xmlns:a16="http://schemas.microsoft.com/office/drawing/2014/main" id="{B9B4BD4C-B221-36D5-984A-707AF713D2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Oval 76">
              <a:extLst>
                <a:ext uri="{FF2B5EF4-FFF2-40B4-BE49-F238E27FC236}">
                  <a16:creationId xmlns:a16="http://schemas.microsoft.com/office/drawing/2014/main" id="{AD0AF687-ED94-41F6-29D4-7FD3F0A91B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Oval 77">
              <a:extLst>
                <a:ext uri="{FF2B5EF4-FFF2-40B4-BE49-F238E27FC236}">
                  <a16:creationId xmlns:a16="http://schemas.microsoft.com/office/drawing/2014/main" id="{FD33609D-D139-D293-8193-4959CFEE94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Oval 78">
              <a:extLst>
                <a:ext uri="{FF2B5EF4-FFF2-40B4-BE49-F238E27FC236}">
                  <a16:creationId xmlns:a16="http://schemas.microsoft.com/office/drawing/2014/main" id="{A120720A-6450-DB88-99C7-4533CEA1A2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Oval 79">
              <a:extLst>
                <a:ext uri="{FF2B5EF4-FFF2-40B4-BE49-F238E27FC236}">
                  <a16:creationId xmlns:a16="http://schemas.microsoft.com/office/drawing/2014/main" id="{C0BFDB1C-72C3-A9F0-474B-301DE94FD6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Oval 80">
              <a:extLst>
                <a:ext uri="{FF2B5EF4-FFF2-40B4-BE49-F238E27FC236}">
                  <a16:creationId xmlns:a16="http://schemas.microsoft.com/office/drawing/2014/main" id="{49C8C716-A118-0661-5E4D-454242CAC9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Oval 81">
              <a:extLst>
                <a:ext uri="{FF2B5EF4-FFF2-40B4-BE49-F238E27FC236}">
                  <a16:creationId xmlns:a16="http://schemas.microsoft.com/office/drawing/2014/main" id="{87D9CE61-4F74-302F-B626-0B4D7DAD3D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Oval 82">
              <a:extLst>
                <a:ext uri="{FF2B5EF4-FFF2-40B4-BE49-F238E27FC236}">
                  <a16:creationId xmlns:a16="http://schemas.microsoft.com/office/drawing/2014/main" id="{084D48BA-CF9F-0888-0A46-043B0F3F5C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Oval 83">
              <a:extLst>
                <a:ext uri="{FF2B5EF4-FFF2-40B4-BE49-F238E27FC236}">
                  <a16:creationId xmlns:a16="http://schemas.microsoft.com/office/drawing/2014/main" id="{7680DF4B-412B-E44D-8782-C21B26DBB4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Oval 84">
              <a:extLst>
                <a:ext uri="{FF2B5EF4-FFF2-40B4-BE49-F238E27FC236}">
                  <a16:creationId xmlns:a16="http://schemas.microsoft.com/office/drawing/2014/main" id="{5A7C79FB-964E-2998-60C9-63940F1D39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Oval 85">
              <a:extLst>
                <a:ext uri="{FF2B5EF4-FFF2-40B4-BE49-F238E27FC236}">
                  <a16:creationId xmlns:a16="http://schemas.microsoft.com/office/drawing/2014/main" id="{33708BD4-8107-B7BC-EB01-1E6764252E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Oval 86">
              <a:extLst>
                <a:ext uri="{FF2B5EF4-FFF2-40B4-BE49-F238E27FC236}">
                  <a16:creationId xmlns:a16="http://schemas.microsoft.com/office/drawing/2014/main" id="{CEE08C2E-D41D-123A-CC09-EE6D44481C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Oval 87">
              <a:extLst>
                <a:ext uri="{FF2B5EF4-FFF2-40B4-BE49-F238E27FC236}">
                  <a16:creationId xmlns:a16="http://schemas.microsoft.com/office/drawing/2014/main" id="{CF2CA8B0-2F0C-87CC-764E-753D361128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Oval 88">
              <a:extLst>
                <a:ext uri="{FF2B5EF4-FFF2-40B4-BE49-F238E27FC236}">
                  <a16:creationId xmlns:a16="http://schemas.microsoft.com/office/drawing/2014/main" id="{58C3B853-1084-AE8A-EA7C-1AAF598C09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Oval 89">
              <a:extLst>
                <a:ext uri="{FF2B5EF4-FFF2-40B4-BE49-F238E27FC236}">
                  <a16:creationId xmlns:a16="http://schemas.microsoft.com/office/drawing/2014/main" id="{0E78398C-9FAF-AE7F-DD10-F4349D271E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Oval 90">
              <a:extLst>
                <a:ext uri="{FF2B5EF4-FFF2-40B4-BE49-F238E27FC236}">
                  <a16:creationId xmlns:a16="http://schemas.microsoft.com/office/drawing/2014/main" id="{7DA46A49-6898-56C6-024F-406FC055EA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Oval 91">
              <a:extLst>
                <a:ext uri="{FF2B5EF4-FFF2-40B4-BE49-F238E27FC236}">
                  <a16:creationId xmlns:a16="http://schemas.microsoft.com/office/drawing/2014/main" id="{B474D9C3-245B-06F3-B77F-FC3020A477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Oval 92">
              <a:extLst>
                <a:ext uri="{FF2B5EF4-FFF2-40B4-BE49-F238E27FC236}">
                  <a16:creationId xmlns:a16="http://schemas.microsoft.com/office/drawing/2014/main" id="{FF4064B0-7FB6-7B2B-73FB-6220C4F2E1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7" name="Oval 93">
              <a:extLst>
                <a:ext uri="{FF2B5EF4-FFF2-40B4-BE49-F238E27FC236}">
                  <a16:creationId xmlns:a16="http://schemas.microsoft.com/office/drawing/2014/main" id="{156B4BD3-11DF-ABB9-9A5C-329DCF983B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Oval 94">
              <a:extLst>
                <a:ext uri="{FF2B5EF4-FFF2-40B4-BE49-F238E27FC236}">
                  <a16:creationId xmlns:a16="http://schemas.microsoft.com/office/drawing/2014/main" id="{D0E47A15-2E53-4EAA-76BE-EB290CEE15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Oval 95">
              <a:extLst>
                <a:ext uri="{FF2B5EF4-FFF2-40B4-BE49-F238E27FC236}">
                  <a16:creationId xmlns:a16="http://schemas.microsoft.com/office/drawing/2014/main" id="{D4D2A492-0713-CA17-44C2-D38ADA053D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Oval 96">
              <a:extLst>
                <a:ext uri="{FF2B5EF4-FFF2-40B4-BE49-F238E27FC236}">
                  <a16:creationId xmlns:a16="http://schemas.microsoft.com/office/drawing/2014/main" id="{8478A5FD-3E48-AF20-A607-63A0A1F607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Oval 97">
              <a:extLst>
                <a:ext uri="{FF2B5EF4-FFF2-40B4-BE49-F238E27FC236}">
                  <a16:creationId xmlns:a16="http://schemas.microsoft.com/office/drawing/2014/main" id="{2E345B75-D278-EC5A-8C1A-886C6F00D4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2" name="Oval 98">
              <a:extLst>
                <a:ext uri="{FF2B5EF4-FFF2-40B4-BE49-F238E27FC236}">
                  <a16:creationId xmlns:a16="http://schemas.microsoft.com/office/drawing/2014/main" id="{D0C919CF-F0DF-8D38-F495-64C249EAD4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3" name="Oval 99">
              <a:extLst>
                <a:ext uri="{FF2B5EF4-FFF2-40B4-BE49-F238E27FC236}">
                  <a16:creationId xmlns:a16="http://schemas.microsoft.com/office/drawing/2014/main" id="{34E3FC2B-19B9-BC67-FE73-BF8BEA884F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4" name="Oval 100">
              <a:extLst>
                <a:ext uri="{FF2B5EF4-FFF2-40B4-BE49-F238E27FC236}">
                  <a16:creationId xmlns:a16="http://schemas.microsoft.com/office/drawing/2014/main" id="{1BDEA859-CA90-1301-6E69-653765039B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5" name="Oval 101">
              <a:extLst>
                <a:ext uri="{FF2B5EF4-FFF2-40B4-BE49-F238E27FC236}">
                  <a16:creationId xmlns:a16="http://schemas.microsoft.com/office/drawing/2014/main" id="{F02122F2-6C4E-740D-476B-77C1A764E0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Oval 102">
              <a:extLst>
                <a:ext uri="{FF2B5EF4-FFF2-40B4-BE49-F238E27FC236}">
                  <a16:creationId xmlns:a16="http://schemas.microsoft.com/office/drawing/2014/main" id="{483C53FB-6B3B-DDE9-A106-B7E6C329B3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7" name="Oval 103">
              <a:extLst>
                <a:ext uri="{FF2B5EF4-FFF2-40B4-BE49-F238E27FC236}">
                  <a16:creationId xmlns:a16="http://schemas.microsoft.com/office/drawing/2014/main" id="{1B358F11-1FC4-1AE5-BAA5-98BDC286BB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8" name="Oval 104">
              <a:extLst>
                <a:ext uri="{FF2B5EF4-FFF2-40B4-BE49-F238E27FC236}">
                  <a16:creationId xmlns:a16="http://schemas.microsoft.com/office/drawing/2014/main" id="{80B20FD1-F401-8FB1-0BC5-236C74F1B8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9" name="Oval 105">
              <a:extLst>
                <a:ext uri="{FF2B5EF4-FFF2-40B4-BE49-F238E27FC236}">
                  <a16:creationId xmlns:a16="http://schemas.microsoft.com/office/drawing/2014/main" id="{F3E2B2C3-1E7A-1F30-B679-FE039F7441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0" name="Oval 106">
              <a:extLst>
                <a:ext uri="{FF2B5EF4-FFF2-40B4-BE49-F238E27FC236}">
                  <a16:creationId xmlns:a16="http://schemas.microsoft.com/office/drawing/2014/main" id="{936B79A0-16CB-BDDF-3207-00A13E281B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1" name="Oval 107">
              <a:extLst>
                <a:ext uri="{FF2B5EF4-FFF2-40B4-BE49-F238E27FC236}">
                  <a16:creationId xmlns:a16="http://schemas.microsoft.com/office/drawing/2014/main" id="{1B2822B2-E741-763F-E2E0-CA0203DDFC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2" name="Oval 108">
              <a:extLst>
                <a:ext uri="{FF2B5EF4-FFF2-40B4-BE49-F238E27FC236}">
                  <a16:creationId xmlns:a16="http://schemas.microsoft.com/office/drawing/2014/main" id="{2586BBBB-22AB-2E34-8EFB-CF11E4BE35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Oval 109">
              <a:extLst>
                <a:ext uri="{FF2B5EF4-FFF2-40B4-BE49-F238E27FC236}">
                  <a16:creationId xmlns:a16="http://schemas.microsoft.com/office/drawing/2014/main" id="{22D0D367-3201-1663-A4D0-80A2175C8F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Oval 110">
              <a:extLst>
                <a:ext uri="{FF2B5EF4-FFF2-40B4-BE49-F238E27FC236}">
                  <a16:creationId xmlns:a16="http://schemas.microsoft.com/office/drawing/2014/main" id="{5C28F930-EA2B-097E-6B64-8AE2140207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Oval 111">
              <a:extLst>
                <a:ext uri="{FF2B5EF4-FFF2-40B4-BE49-F238E27FC236}">
                  <a16:creationId xmlns:a16="http://schemas.microsoft.com/office/drawing/2014/main" id="{DADEE42A-8E26-BF7D-2353-736F1D8180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Oval 112">
              <a:extLst>
                <a:ext uri="{FF2B5EF4-FFF2-40B4-BE49-F238E27FC236}">
                  <a16:creationId xmlns:a16="http://schemas.microsoft.com/office/drawing/2014/main" id="{9AFDB333-1CC4-4716-7B90-6E5B59C97D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Oval 113">
              <a:extLst>
                <a:ext uri="{FF2B5EF4-FFF2-40B4-BE49-F238E27FC236}">
                  <a16:creationId xmlns:a16="http://schemas.microsoft.com/office/drawing/2014/main" id="{9FC9D568-EFAA-66B0-2DF4-FFB1812AC1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Oval 114">
              <a:extLst>
                <a:ext uri="{FF2B5EF4-FFF2-40B4-BE49-F238E27FC236}">
                  <a16:creationId xmlns:a16="http://schemas.microsoft.com/office/drawing/2014/main" id="{995CD2DA-5E2A-D877-2C9A-B18E3A090A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Oval 115">
              <a:extLst>
                <a:ext uri="{FF2B5EF4-FFF2-40B4-BE49-F238E27FC236}">
                  <a16:creationId xmlns:a16="http://schemas.microsoft.com/office/drawing/2014/main" id="{88CFB371-3861-D84D-EBA3-D7FBCE885B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Oval 116">
              <a:extLst>
                <a:ext uri="{FF2B5EF4-FFF2-40B4-BE49-F238E27FC236}">
                  <a16:creationId xmlns:a16="http://schemas.microsoft.com/office/drawing/2014/main" id="{0521FFA1-2B4A-7826-A770-99387E7897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Oval 117">
              <a:extLst>
                <a:ext uri="{FF2B5EF4-FFF2-40B4-BE49-F238E27FC236}">
                  <a16:creationId xmlns:a16="http://schemas.microsoft.com/office/drawing/2014/main" id="{973AE397-CEB4-9322-4E3C-3D45116BD3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2" name="Oval 118">
              <a:extLst>
                <a:ext uri="{FF2B5EF4-FFF2-40B4-BE49-F238E27FC236}">
                  <a16:creationId xmlns:a16="http://schemas.microsoft.com/office/drawing/2014/main" id="{4CDF80E2-5AC4-0459-0FC1-5A29CA814D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3" name="Oval 119">
              <a:extLst>
                <a:ext uri="{FF2B5EF4-FFF2-40B4-BE49-F238E27FC236}">
                  <a16:creationId xmlns:a16="http://schemas.microsoft.com/office/drawing/2014/main" id="{0A7AD02E-652E-64B3-A8B6-A1ECFF5062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4" name="Oval 120">
              <a:extLst>
                <a:ext uri="{FF2B5EF4-FFF2-40B4-BE49-F238E27FC236}">
                  <a16:creationId xmlns:a16="http://schemas.microsoft.com/office/drawing/2014/main" id="{7DE26CF7-9E5E-994D-F3E2-4DC96D2004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5" name="Oval 121">
              <a:extLst>
                <a:ext uri="{FF2B5EF4-FFF2-40B4-BE49-F238E27FC236}">
                  <a16:creationId xmlns:a16="http://schemas.microsoft.com/office/drawing/2014/main" id="{12A68ED7-751A-37E6-BDA7-F728DBC6CE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6" name="Oval 122">
              <a:extLst>
                <a:ext uri="{FF2B5EF4-FFF2-40B4-BE49-F238E27FC236}">
                  <a16:creationId xmlns:a16="http://schemas.microsoft.com/office/drawing/2014/main" id="{6A4057F9-281B-3D05-667B-E05E508C16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7" name="Oval 123">
              <a:extLst>
                <a:ext uri="{FF2B5EF4-FFF2-40B4-BE49-F238E27FC236}">
                  <a16:creationId xmlns:a16="http://schemas.microsoft.com/office/drawing/2014/main" id="{FE2CA9BC-CE34-7E2D-78AB-C0C08D208E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8" name="Oval 124">
              <a:extLst>
                <a:ext uri="{FF2B5EF4-FFF2-40B4-BE49-F238E27FC236}">
                  <a16:creationId xmlns:a16="http://schemas.microsoft.com/office/drawing/2014/main" id="{EF67E5DF-7858-3E70-BF56-39247D5308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Oval 125">
              <a:extLst>
                <a:ext uri="{FF2B5EF4-FFF2-40B4-BE49-F238E27FC236}">
                  <a16:creationId xmlns:a16="http://schemas.microsoft.com/office/drawing/2014/main" id="{AEFEC4B1-1439-F860-FFE3-C7DFB6F315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0" name="Oval 126">
              <a:extLst>
                <a:ext uri="{FF2B5EF4-FFF2-40B4-BE49-F238E27FC236}">
                  <a16:creationId xmlns:a16="http://schemas.microsoft.com/office/drawing/2014/main" id="{72F54D76-58A3-30B3-A329-3FF4BD34B5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Oval 127">
              <a:extLst>
                <a:ext uri="{FF2B5EF4-FFF2-40B4-BE49-F238E27FC236}">
                  <a16:creationId xmlns:a16="http://schemas.microsoft.com/office/drawing/2014/main" id="{BFE42A1E-1CE4-199B-20E7-D2760E9D8E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Oval 128">
              <a:extLst>
                <a:ext uri="{FF2B5EF4-FFF2-40B4-BE49-F238E27FC236}">
                  <a16:creationId xmlns:a16="http://schemas.microsoft.com/office/drawing/2014/main" id="{B2B8C39D-8627-7AB1-4ECF-7AB10194F8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Oval 129">
              <a:extLst>
                <a:ext uri="{FF2B5EF4-FFF2-40B4-BE49-F238E27FC236}">
                  <a16:creationId xmlns:a16="http://schemas.microsoft.com/office/drawing/2014/main" id="{0D96C9EC-7FF0-61B5-A0E5-3B7F47DAC0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4" name="Oval 130">
              <a:extLst>
                <a:ext uri="{FF2B5EF4-FFF2-40B4-BE49-F238E27FC236}">
                  <a16:creationId xmlns:a16="http://schemas.microsoft.com/office/drawing/2014/main" id="{4A56FE89-3F9A-B2E0-5052-2864E8D356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5" name="Oval 131">
              <a:extLst>
                <a:ext uri="{FF2B5EF4-FFF2-40B4-BE49-F238E27FC236}">
                  <a16:creationId xmlns:a16="http://schemas.microsoft.com/office/drawing/2014/main" id="{38A430FE-538D-FDDF-EAB2-633DCFFC7B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6" name="Oval 132">
              <a:extLst>
                <a:ext uri="{FF2B5EF4-FFF2-40B4-BE49-F238E27FC236}">
                  <a16:creationId xmlns:a16="http://schemas.microsoft.com/office/drawing/2014/main" id="{9BCBFC2C-6871-7DE4-FC40-0C40132410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7" name="Oval 133">
              <a:extLst>
                <a:ext uri="{FF2B5EF4-FFF2-40B4-BE49-F238E27FC236}">
                  <a16:creationId xmlns:a16="http://schemas.microsoft.com/office/drawing/2014/main" id="{0AE2431F-517C-0A7D-9F3C-5DB36A8A3B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8" name="Oval 134">
              <a:extLst>
                <a:ext uri="{FF2B5EF4-FFF2-40B4-BE49-F238E27FC236}">
                  <a16:creationId xmlns:a16="http://schemas.microsoft.com/office/drawing/2014/main" id="{EB5819F9-CF64-2175-AFF9-09D30299AB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9" name="Oval 135">
              <a:extLst>
                <a:ext uri="{FF2B5EF4-FFF2-40B4-BE49-F238E27FC236}">
                  <a16:creationId xmlns:a16="http://schemas.microsoft.com/office/drawing/2014/main" id="{31ECAFEE-DB50-F98E-8750-5A73575632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0" name="Oval 136">
              <a:extLst>
                <a:ext uri="{FF2B5EF4-FFF2-40B4-BE49-F238E27FC236}">
                  <a16:creationId xmlns:a16="http://schemas.microsoft.com/office/drawing/2014/main" id="{F168E6F9-3FEC-53F1-1ECD-83350F5E6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1" name="Oval 137">
              <a:extLst>
                <a:ext uri="{FF2B5EF4-FFF2-40B4-BE49-F238E27FC236}">
                  <a16:creationId xmlns:a16="http://schemas.microsoft.com/office/drawing/2014/main" id="{D92A5713-8836-05E3-B990-33EF0F50C5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2" name="Oval 138">
              <a:extLst>
                <a:ext uri="{FF2B5EF4-FFF2-40B4-BE49-F238E27FC236}">
                  <a16:creationId xmlns:a16="http://schemas.microsoft.com/office/drawing/2014/main" id="{8754F474-B0D6-6242-ED28-CA11127947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3" name="Oval 139">
              <a:extLst>
                <a:ext uri="{FF2B5EF4-FFF2-40B4-BE49-F238E27FC236}">
                  <a16:creationId xmlns:a16="http://schemas.microsoft.com/office/drawing/2014/main" id="{99C84377-1DE2-0FB4-BFC3-691298F106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4" name="Oval 140">
              <a:extLst>
                <a:ext uri="{FF2B5EF4-FFF2-40B4-BE49-F238E27FC236}">
                  <a16:creationId xmlns:a16="http://schemas.microsoft.com/office/drawing/2014/main" id="{02BD08B2-1ACD-7D4A-2563-8EF18BC33E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5" name="Oval 141">
              <a:extLst>
                <a:ext uri="{FF2B5EF4-FFF2-40B4-BE49-F238E27FC236}">
                  <a16:creationId xmlns:a16="http://schemas.microsoft.com/office/drawing/2014/main" id="{938543FB-89E7-F7F3-5414-76ADE64DC2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6" name="Oval 142">
              <a:extLst>
                <a:ext uri="{FF2B5EF4-FFF2-40B4-BE49-F238E27FC236}">
                  <a16:creationId xmlns:a16="http://schemas.microsoft.com/office/drawing/2014/main" id="{5C0DD820-F952-4C0B-E498-9395CFC09F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7" name="Oval 143">
              <a:extLst>
                <a:ext uri="{FF2B5EF4-FFF2-40B4-BE49-F238E27FC236}">
                  <a16:creationId xmlns:a16="http://schemas.microsoft.com/office/drawing/2014/main" id="{4B0839F6-74A5-3305-E83C-E850071311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8" name="Oval 144">
              <a:extLst>
                <a:ext uri="{FF2B5EF4-FFF2-40B4-BE49-F238E27FC236}">
                  <a16:creationId xmlns:a16="http://schemas.microsoft.com/office/drawing/2014/main" id="{A33CAE6C-FEFB-5813-BE24-8AA7FC3027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9" name="Oval 145">
              <a:extLst>
                <a:ext uri="{FF2B5EF4-FFF2-40B4-BE49-F238E27FC236}">
                  <a16:creationId xmlns:a16="http://schemas.microsoft.com/office/drawing/2014/main" id="{3D8C32F7-079B-9BE7-7DB9-5A460CE324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0" name="Oval 146">
              <a:extLst>
                <a:ext uri="{FF2B5EF4-FFF2-40B4-BE49-F238E27FC236}">
                  <a16:creationId xmlns:a16="http://schemas.microsoft.com/office/drawing/2014/main" id="{128BC4BF-5487-541B-ACB8-C670B182A4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1" name="Oval 147">
              <a:extLst>
                <a:ext uri="{FF2B5EF4-FFF2-40B4-BE49-F238E27FC236}">
                  <a16:creationId xmlns:a16="http://schemas.microsoft.com/office/drawing/2014/main" id="{30DC3DAA-564B-8180-0445-57BEFAFCE6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2" name="Oval 148">
              <a:extLst>
                <a:ext uri="{FF2B5EF4-FFF2-40B4-BE49-F238E27FC236}">
                  <a16:creationId xmlns:a16="http://schemas.microsoft.com/office/drawing/2014/main" id="{89925C6E-A300-47A2-5EE4-7F5917C1C8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3" name="Oval 149">
              <a:extLst>
                <a:ext uri="{FF2B5EF4-FFF2-40B4-BE49-F238E27FC236}">
                  <a16:creationId xmlns:a16="http://schemas.microsoft.com/office/drawing/2014/main" id="{6BD66498-18F2-7032-8F08-2847529289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4" name="Oval 150">
              <a:extLst>
                <a:ext uri="{FF2B5EF4-FFF2-40B4-BE49-F238E27FC236}">
                  <a16:creationId xmlns:a16="http://schemas.microsoft.com/office/drawing/2014/main" id="{30654E91-66D1-18A7-DDC2-B1437AFCBA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5" name="Oval 151">
              <a:extLst>
                <a:ext uri="{FF2B5EF4-FFF2-40B4-BE49-F238E27FC236}">
                  <a16:creationId xmlns:a16="http://schemas.microsoft.com/office/drawing/2014/main" id="{F67760EA-DC64-080D-B19E-8D274D066B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6" name="Oval 152">
              <a:extLst>
                <a:ext uri="{FF2B5EF4-FFF2-40B4-BE49-F238E27FC236}">
                  <a16:creationId xmlns:a16="http://schemas.microsoft.com/office/drawing/2014/main" id="{5F83BEA6-55CC-FB39-16C3-CA849FE1AB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7" name="Oval 153">
              <a:extLst>
                <a:ext uri="{FF2B5EF4-FFF2-40B4-BE49-F238E27FC236}">
                  <a16:creationId xmlns:a16="http://schemas.microsoft.com/office/drawing/2014/main" id="{D189A8B9-0FCF-8BA1-56C5-A612D7C538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8" name="Oval 154">
              <a:extLst>
                <a:ext uri="{FF2B5EF4-FFF2-40B4-BE49-F238E27FC236}">
                  <a16:creationId xmlns:a16="http://schemas.microsoft.com/office/drawing/2014/main" id="{7C885CED-3443-1EC9-E589-002B2FCDE9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9" name="Oval 155">
              <a:extLst>
                <a:ext uri="{FF2B5EF4-FFF2-40B4-BE49-F238E27FC236}">
                  <a16:creationId xmlns:a16="http://schemas.microsoft.com/office/drawing/2014/main" id="{EA81521E-6A4A-C6DF-7E94-1D1C6428E7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0" name="Oval 156">
              <a:extLst>
                <a:ext uri="{FF2B5EF4-FFF2-40B4-BE49-F238E27FC236}">
                  <a16:creationId xmlns:a16="http://schemas.microsoft.com/office/drawing/2014/main" id="{9510FF05-D6A2-AB8E-386D-85D5EF773E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1" name="Oval 157">
              <a:extLst>
                <a:ext uri="{FF2B5EF4-FFF2-40B4-BE49-F238E27FC236}">
                  <a16:creationId xmlns:a16="http://schemas.microsoft.com/office/drawing/2014/main" id="{98378C08-D8D3-3D68-633D-D42910DBA3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2" name="Oval 158">
              <a:extLst>
                <a:ext uri="{FF2B5EF4-FFF2-40B4-BE49-F238E27FC236}">
                  <a16:creationId xmlns:a16="http://schemas.microsoft.com/office/drawing/2014/main" id="{E876E3C2-F295-B626-5FD8-DACF3B7FB5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3" name="Oval 159">
              <a:extLst>
                <a:ext uri="{FF2B5EF4-FFF2-40B4-BE49-F238E27FC236}">
                  <a16:creationId xmlns:a16="http://schemas.microsoft.com/office/drawing/2014/main" id="{206D8744-5CF3-AFF7-82CC-06C864DDBD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4" name="Oval 160">
              <a:extLst>
                <a:ext uri="{FF2B5EF4-FFF2-40B4-BE49-F238E27FC236}">
                  <a16:creationId xmlns:a16="http://schemas.microsoft.com/office/drawing/2014/main" id="{631C6F8A-CAB6-A73C-BB8F-88AFD8A76F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5" name="Oval 161">
              <a:extLst>
                <a:ext uri="{FF2B5EF4-FFF2-40B4-BE49-F238E27FC236}">
                  <a16:creationId xmlns:a16="http://schemas.microsoft.com/office/drawing/2014/main" id="{C4E07DD5-AB9E-1292-F13E-9AE5DF354C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6" name="Oval 162">
              <a:extLst>
                <a:ext uri="{FF2B5EF4-FFF2-40B4-BE49-F238E27FC236}">
                  <a16:creationId xmlns:a16="http://schemas.microsoft.com/office/drawing/2014/main" id="{301AD7F3-D7DE-FED6-EBB0-7FDB0B113D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7" name="Oval 163">
              <a:extLst>
                <a:ext uri="{FF2B5EF4-FFF2-40B4-BE49-F238E27FC236}">
                  <a16:creationId xmlns:a16="http://schemas.microsoft.com/office/drawing/2014/main" id="{6D7B3BFC-F1CA-66F6-A4D5-3A1C6CC15F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8" name="Oval 164">
              <a:extLst>
                <a:ext uri="{FF2B5EF4-FFF2-40B4-BE49-F238E27FC236}">
                  <a16:creationId xmlns:a16="http://schemas.microsoft.com/office/drawing/2014/main" id="{BFF090C5-8C45-3C63-D854-4952D0EAB8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9" name="Oval 165">
              <a:extLst>
                <a:ext uri="{FF2B5EF4-FFF2-40B4-BE49-F238E27FC236}">
                  <a16:creationId xmlns:a16="http://schemas.microsoft.com/office/drawing/2014/main" id="{649CF91D-916F-577C-F9E5-B68F8FD1A8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0" name="Oval 166">
              <a:extLst>
                <a:ext uri="{FF2B5EF4-FFF2-40B4-BE49-F238E27FC236}">
                  <a16:creationId xmlns:a16="http://schemas.microsoft.com/office/drawing/2014/main" id="{27C00A17-66B5-3EE6-726D-40F997CADB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1" name="Oval 167">
              <a:extLst>
                <a:ext uri="{FF2B5EF4-FFF2-40B4-BE49-F238E27FC236}">
                  <a16:creationId xmlns:a16="http://schemas.microsoft.com/office/drawing/2014/main" id="{B7E92CD2-1545-BDCF-27C3-6910203B04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2" name="Oval 168">
              <a:extLst>
                <a:ext uri="{FF2B5EF4-FFF2-40B4-BE49-F238E27FC236}">
                  <a16:creationId xmlns:a16="http://schemas.microsoft.com/office/drawing/2014/main" id="{EC78C746-27A3-6EB1-1205-662905D9F0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3" name="Oval 169">
              <a:extLst>
                <a:ext uri="{FF2B5EF4-FFF2-40B4-BE49-F238E27FC236}">
                  <a16:creationId xmlns:a16="http://schemas.microsoft.com/office/drawing/2014/main" id="{CB8C2AAF-E205-9BB0-DEC6-3BB6C8A584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4" name="Oval 170">
              <a:extLst>
                <a:ext uri="{FF2B5EF4-FFF2-40B4-BE49-F238E27FC236}">
                  <a16:creationId xmlns:a16="http://schemas.microsoft.com/office/drawing/2014/main" id="{0C695DB2-214E-3B78-D32C-64B7ADBF88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5" name="Oval 171">
              <a:extLst>
                <a:ext uri="{FF2B5EF4-FFF2-40B4-BE49-F238E27FC236}">
                  <a16:creationId xmlns:a16="http://schemas.microsoft.com/office/drawing/2014/main" id="{E2235E2B-4273-A0BF-F2B7-3264502C1C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6" name="Oval 172">
              <a:extLst>
                <a:ext uri="{FF2B5EF4-FFF2-40B4-BE49-F238E27FC236}">
                  <a16:creationId xmlns:a16="http://schemas.microsoft.com/office/drawing/2014/main" id="{E457804D-B3CC-38BD-4B83-5F3E000D02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7" name="Oval 173">
              <a:extLst>
                <a:ext uri="{FF2B5EF4-FFF2-40B4-BE49-F238E27FC236}">
                  <a16:creationId xmlns:a16="http://schemas.microsoft.com/office/drawing/2014/main" id="{E362993A-97E7-A780-4EA6-69200B4071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8" name="Oval 174">
              <a:extLst>
                <a:ext uri="{FF2B5EF4-FFF2-40B4-BE49-F238E27FC236}">
                  <a16:creationId xmlns:a16="http://schemas.microsoft.com/office/drawing/2014/main" id="{16AC41B6-363F-33B8-A384-2D1C9DDA7C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9" name="Oval 175">
              <a:extLst>
                <a:ext uri="{FF2B5EF4-FFF2-40B4-BE49-F238E27FC236}">
                  <a16:creationId xmlns:a16="http://schemas.microsoft.com/office/drawing/2014/main" id="{B98DC546-25EF-6110-F86D-BC7EB051FC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0" name="Oval 176">
              <a:extLst>
                <a:ext uri="{FF2B5EF4-FFF2-40B4-BE49-F238E27FC236}">
                  <a16:creationId xmlns:a16="http://schemas.microsoft.com/office/drawing/2014/main" id="{C06D03F6-749B-EDBD-F4BC-B0B6C44195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1" name="Oval 177">
              <a:extLst>
                <a:ext uri="{FF2B5EF4-FFF2-40B4-BE49-F238E27FC236}">
                  <a16:creationId xmlns:a16="http://schemas.microsoft.com/office/drawing/2014/main" id="{36819A4D-20D7-295A-2CE3-7FB397A94C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2" name="Oval 178">
              <a:extLst>
                <a:ext uri="{FF2B5EF4-FFF2-40B4-BE49-F238E27FC236}">
                  <a16:creationId xmlns:a16="http://schemas.microsoft.com/office/drawing/2014/main" id="{B9014A44-25BC-D919-020F-4047133E16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3" name="Oval 179">
              <a:extLst>
                <a:ext uri="{FF2B5EF4-FFF2-40B4-BE49-F238E27FC236}">
                  <a16:creationId xmlns:a16="http://schemas.microsoft.com/office/drawing/2014/main" id="{1CE40BEF-4E69-1487-0F98-710146228B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4" name="Oval 180">
              <a:extLst>
                <a:ext uri="{FF2B5EF4-FFF2-40B4-BE49-F238E27FC236}">
                  <a16:creationId xmlns:a16="http://schemas.microsoft.com/office/drawing/2014/main" id="{7062CE32-60FE-B481-A86D-B86D4CAB23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5" name="Oval 181">
              <a:extLst>
                <a:ext uri="{FF2B5EF4-FFF2-40B4-BE49-F238E27FC236}">
                  <a16:creationId xmlns:a16="http://schemas.microsoft.com/office/drawing/2014/main" id="{7EE4927A-3937-1858-DA8E-8B69450133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6" name="Oval 182">
              <a:extLst>
                <a:ext uri="{FF2B5EF4-FFF2-40B4-BE49-F238E27FC236}">
                  <a16:creationId xmlns:a16="http://schemas.microsoft.com/office/drawing/2014/main" id="{FC691C8C-CC52-8340-5C75-CC5A483B8F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7" name="Oval 183">
              <a:extLst>
                <a:ext uri="{FF2B5EF4-FFF2-40B4-BE49-F238E27FC236}">
                  <a16:creationId xmlns:a16="http://schemas.microsoft.com/office/drawing/2014/main" id="{9674B438-D6C5-ECA9-786F-B248956E52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8" name="Oval 184">
              <a:extLst>
                <a:ext uri="{FF2B5EF4-FFF2-40B4-BE49-F238E27FC236}">
                  <a16:creationId xmlns:a16="http://schemas.microsoft.com/office/drawing/2014/main" id="{778D6037-A492-F1A0-6C41-0161CEAEC4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9" name="Oval 185">
              <a:extLst>
                <a:ext uri="{FF2B5EF4-FFF2-40B4-BE49-F238E27FC236}">
                  <a16:creationId xmlns:a16="http://schemas.microsoft.com/office/drawing/2014/main" id="{4D390498-C300-E79C-66D6-4849E63E99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0" name="Oval 186">
              <a:extLst>
                <a:ext uri="{FF2B5EF4-FFF2-40B4-BE49-F238E27FC236}">
                  <a16:creationId xmlns:a16="http://schemas.microsoft.com/office/drawing/2014/main" id="{63DCA61B-7DBF-8F9E-63A9-978A3E16EE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1" name="Oval 187">
              <a:extLst>
                <a:ext uri="{FF2B5EF4-FFF2-40B4-BE49-F238E27FC236}">
                  <a16:creationId xmlns:a16="http://schemas.microsoft.com/office/drawing/2014/main" id="{40746C22-54E0-9B3B-996F-6407BE9D17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2" name="Oval 188">
              <a:extLst>
                <a:ext uri="{FF2B5EF4-FFF2-40B4-BE49-F238E27FC236}">
                  <a16:creationId xmlns:a16="http://schemas.microsoft.com/office/drawing/2014/main" id="{D19FDEFE-C4D3-1BAC-8BC9-BA671C8A7A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3" name="Oval 189">
              <a:extLst>
                <a:ext uri="{FF2B5EF4-FFF2-40B4-BE49-F238E27FC236}">
                  <a16:creationId xmlns:a16="http://schemas.microsoft.com/office/drawing/2014/main" id="{D63FEB2A-433E-D102-BF98-5437148913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4" name="Oval 190">
              <a:extLst>
                <a:ext uri="{FF2B5EF4-FFF2-40B4-BE49-F238E27FC236}">
                  <a16:creationId xmlns:a16="http://schemas.microsoft.com/office/drawing/2014/main" id="{40C95E05-1CBF-4231-B4BB-32ACD5C0C9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5" name="Oval 191">
              <a:extLst>
                <a:ext uri="{FF2B5EF4-FFF2-40B4-BE49-F238E27FC236}">
                  <a16:creationId xmlns:a16="http://schemas.microsoft.com/office/drawing/2014/main" id="{E32B2992-BA8A-247F-C50F-B3B4AD85D1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6" name="Oval 192">
              <a:extLst>
                <a:ext uri="{FF2B5EF4-FFF2-40B4-BE49-F238E27FC236}">
                  <a16:creationId xmlns:a16="http://schemas.microsoft.com/office/drawing/2014/main" id="{94298C16-D5C7-9BCE-2558-40EA6EEB43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7" name="Oval 193">
              <a:extLst>
                <a:ext uri="{FF2B5EF4-FFF2-40B4-BE49-F238E27FC236}">
                  <a16:creationId xmlns:a16="http://schemas.microsoft.com/office/drawing/2014/main" id="{583516D4-2F95-5768-C189-0392B5947C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8" name="Oval 194">
              <a:extLst>
                <a:ext uri="{FF2B5EF4-FFF2-40B4-BE49-F238E27FC236}">
                  <a16:creationId xmlns:a16="http://schemas.microsoft.com/office/drawing/2014/main" id="{4A5EF169-B12B-59D2-A091-325CDA8A5C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9" name="Oval 195">
              <a:extLst>
                <a:ext uri="{FF2B5EF4-FFF2-40B4-BE49-F238E27FC236}">
                  <a16:creationId xmlns:a16="http://schemas.microsoft.com/office/drawing/2014/main" id="{39D10C56-BE60-B182-5E2B-3449DCCECF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0" name="Oval 196">
              <a:extLst>
                <a:ext uri="{FF2B5EF4-FFF2-40B4-BE49-F238E27FC236}">
                  <a16:creationId xmlns:a16="http://schemas.microsoft.com/office/drawing/2014/main" id="{629DCA53-7EBD-947B-6060-BF3FF1BE77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1" name="Oval 197">
              <a:extLst>
                <a:ext uri="{FF2B5EF4-FFF2-40B4-BE49-F238E27FC236}">
                  <a16:creationId xmlns:a16="http://schemas.microsoft.com/office/drawing/2014/main" id="{107FA8A3-1CDA-ED8E-D0BE-4CBFA0462D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2" name="Oval 198">
              <a:extLst>
                <a:ext uri="{FF2B5EF4-FFF2-40B4-BE49-F238E27FC236}">
                  <a16:creationId xmlns:a16="http://schemas.microsoft.com/office/drawing/2014/main" id="{4920134D-8500-DC74-5957-88382462C0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3" name="Oval 199">
              <a:extLst>
                <a:ext uri="{FF2B5EF4-FFF2-40B4-BE49-F238E27FC236}">
                  <a16:creationId xmlns:a16="http://schemas.microsoft.com/office/drawing/2014/main" id="{85E65DB4-D35E-7CA4-1A12-8E0E4EF806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4" name="Oval 200">
              <a:extLst>
                <a:ext uri="{FF2B5EF4-FFF2-40B4-BE49-F238E27FC236}">
                  <a16:creationId xmlns:a16="http://schemas.microsoft.com/office/drawing/2014/main" id="{679B6F84-01E1-4B48-89A3-F7656F31E2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5" name="Oval 201">
              <a:extLst>
                <a:ext uri="{FF2B5EF4-FFF2-40B4-BE49-F238E27FC236}">
                  <a16:creationId xmlns:a16="http://schemas.microsoft.com/office/drawing/2014/main" id="{DDEBA498-441D-E1B0-D710-089CE7010E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6" name="Oval 202">
              <a:extLst>
                <a:ext uri="{FF2B5EF4-FFF2-40B4-BE49-F238E27FC236}">
                  <a16:creationId xmlns:a16="http://schemas.microsoft.com/office/drawing/2014/main" id="{70069976-9E8D-6325-54E3-DFD7C3BE84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7" name="Oval 203">
              <a:extLst>
                <a:ext uri="{FF2B5EF4-FFF2-40B4-BE49-F238E27FC236}">
                  <a16:creationId xmlns:a16="http://schemas.microsoft.com/office/drawing/2014/main" id="{A6A969A5-8386-1872-40F0-E3227AFF28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8" name="Oval 204">
              <a:extLst>
                <a:ext uri="{FF2B5EF4-FFF2-40B4-BE49-F238E27FC236}">
                  <a16:creationId xmlns:a16="http://schemas.microsoft.com/office/drawing/2014/main" id="{6584EB4F-4647-BA44-39B7-FEDF8034E5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9" name="Oval 205">
              <a:extLst>
                <a:ext uri="{FF2B5EF4-FFF2-40B4-BE49-F238E27FC236}">
                  <a16:creationId xmlns:a16="http://schemas.microsoft.com/office/drawing/2014/main" id="{E8A5E7C0-967E-B619-F163-24625E5DE7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0" name="Oval 206">
              <a:extLst>
                <a:ext uri="{FF2B5EF4-FFF2-40B4-BE49-F238E27FC236}">
                  <a16:creationId xmlns:a16="http://schemas.microsoft.com/office/drawing/2014/main" id="{BE021663-1A09-4A39-1525-734A26F144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1" name="Oval 207">
              <a:extLst>
                <a:ext uri="{FF2B5EF4-FFF2-40B4-BE49-F238E27FC236}">
                  <a16:creationId xmlns:a16="http://schemas.microsoft.com/office/drawing/2014/main" id="{82EB99CA-A35B-5A54-83EB-550DF87004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2" name="Oval 208">
              <a:extLst>
                <a:ext uri="{FF2B5EF4-FFF2-40B4-BE49-F238E27FC236}">
                  <a16:creationId xmlns:a16="http://schemas.microsoft.com/office/drawing/2014/main" id="{663D47F2-AB4F-F026-5EFA-AB221351B1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3" name="Oval 209">
              <a:extLst>
                <a:ext uri="{FF2B5EF4-FFF2-40B4-BE49-F238E27FC236}">
                  <a16:creationId xmlns:a16="http://schemas.microsoft.com/office/drawing/2014/main" id="{87504258-5AE1-5904-9483-ECCF3F70D7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4" name="Oval 210">
              <a:extLst>
                <a:ext uri="{FF2B5EF4-FFF2-40B4-BE49-F238E27FC236}">
                  <a16:creationId xmlns:a16="http://schemas.microsoft.com/office/drawing/2014/main" id="{ECAB9770-5FB4-6266-2570-4E2519A28B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5" name="Oval 211">
              <a:extLst>
                <a:ext uri="{FF2B5EF4-FFF2-40B4-BE49-F238E27FC236}">
                  <a16:creationId xmlns:a16="http://schemas.microsoft.com/office/drawing/2014/main" id="{A51CAD22-43B8-B6A9-CAE0-7EC10DE98B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6" name="Oval 212">
              <a:extLst>
                <a:ext uri="{FF2B5EF4-FFF2-40B4-BE49-F238E27FC236}">
                  <a16:creationId xmlns:a16="http://schemas.microsoft.com/office/drawing/2014/main" id="{C3DBC4E9-816F-DB16-3C63-3D94976EE3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7" name="Oval 213">
              <a:extLst>
                <a:ext uri="{FF2B5EF4-FFF2-40B4-BE49-F238E27FC236}">
                  <a16:creationId xmlns:a16="http://schemas.microsoft.com/office/drawing/2014/main" id="{090E518F-AEC2-76ED-A8D6-BB561F3A1A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8" name="Oval 214">
              <a:extLst>
                <a:ext uri="{FF2B5EF4-FFF2-40B4-BE49-F238E27FC236}">
                  <a16:creationId xmlns:a16="http://schemas.microsoft.com/office/drawing/2014/main" id="{BCE46729-B5DB-522C-FA5F-96A313C270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9" name="Oval 215">
              <a:extLst>
                <a:ext uri="{FF2B5EF4-FFF2-40B4-BE49-F238E27FC236}">
                  <a16:creationId xmlns:a16="http://schemas.microsoft.com/office/drawing/2014/main" id="{A5716162-6BFA-2F89-5091-EBCC6E4D73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80" name="Oval 216">
              <a:extLst>
                <a:ext uri="{FF2B5EF4-FFF2-40B4-BE49-F238E27FC236}">
                  <a16:creationId xmlns:a16="http://schemas.microsoft.com/office/drawing/2014/main" id="{76A57910-3451-3ADE-9FB0-A9A9ECEA8D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81" name="Oval 217">
              <a:extLst>
                <a:ext uri="{FF2B5EF4-FFF2-40B4-BE49-F238E27FC236}">
                  <a16:creationId xmlns:a16="http://schemas.microsoft.com/office/drawing/2014/main" id="{27DACCBC-FF81-1987-2BB3-8EFE046057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482" name="Rectangle 218">
            <a:extLst>
              <a:ext uri="{FF2B5EF4-FFF2-40B4-BE49-F238E27FC236}">
                <a16:creationId xmlns:a16="http://schemas.microsoft.com/office/drawing/2014/main" id="{2C346BA6-F220-EB35-BD5F-31A489E510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ECFE02-9472-498A-BD18-FB032C39A53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483" name="Rectangle 219">
            <a:extLst>
              <a:ext uri="{FF2B5EF4-FFF2-40B4-BE49-F238E27FC236}">
                <a16:creationId xmlns:a16="http://schemas.microsoft.com/office/drawing/2014/main" id="{ECDA4879-9B10-9D00-2277-AF51A70326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11484" name="Rectangle 220">
            <a:extLst>
              <a:ext uri="{FF2B5EF4-FFF2-40B4-BE49-F238E27FC236}">
                <a16:creationId xmlns:a16="http://schemas.microsoft.com/office/drawing/2014/main" id="{9DC78A1D-0F32-C80F-0C0C-BD7E647880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11485" name="Rectangle 221">
            <a:extLst>
              <a:ext uri="{FF2B5EF4-FFF2-40B4-BE49-F238E27FC236}">
                <a16:creationId xmlns:a16="http://schemas.microsoft.com/office/drawing/2014/main" id="{BF371EDA-D703-7926-1465-758F0262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486" name="Rectangle 222">
            <a:extLst>
              <a:ext uri="{FF2B5EF4-FFF2-40B4-BE49-F238E27FC236}">
                <a16:creationId xmlns:a16="http://schemas.microsoft.com/office/drawing/2014/main" id="{A091E469-D517-39A8-19A1-B2F0688A5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00611E1-2BE3-41CC-0C94-7ED8C7CE34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The Syst</a:t>
            </a:r>
            <a:r>
              <a:rPr lang="en-US" altLang="en-US">
                <a:cs typeface="Arial" panose="020B0604020202020204" pitchFamily="34" charset="0"/>
              </a:rPr>
              <a:t>ème International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6CAEF43-8728-2C32-A287-22D2B4BFDD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FF0000"/>
                </a:solidFill>
                <a:latin typeface="Bell MT" panose="02020503060305020303" pitchFamily="18" charset="0"/>
              </a:rPr>
              <a:t>SI Units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1CAAED8-DE16-91AB-57AD-6597DBE6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7340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9900"/>
                </a:solidFill>
              </a:rPr>
              <a:t>GEL2006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911A792D-65D6-55AC-3085-E6A012262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9" name="Group 279">
            <a:extLst>
              <a:ext uri="{FF2B5EF4-FFF2-40B4-BE49-F238E27FC236}">
                <a16:creationId xmlns:a16="http://schemas.microsoft.com/office/drawing/2014/main" id="{2D9DA8E8-85C7-3AC5-0201-0C96FBC1AD09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476250"/>
          <a:ext cx="8713788" cy="5616577"/>
        </p:xfrm>
        <a:graphic>
          <a:graphicData uri="http://schemas.openxmlformats.org/drawingml/2006/table">
            <a:tbl>
              <a:tblPr/>
              <a:tblGrid>
                <a:gridCol w="3557588">
                  <a:extLst>
                    <a:ext uri="{9D8B030D-6E8A-4147-A177-3AD203B41FA5}">
                      <a16:colId xmlns:a16="http://schemas.microsoft.com/office/drawing/2014/main" val="1532037657"/>
                    </a:ext>
                  </a:extLst>
                </a:gridCol>
                <a:gridCol w="1452562">
                  <a:extLst>
                    <a:ext uri="{9D8B030D-6E8A-4147-A177-3AD203B41FA5}">
                      <a16:colId xmlns:a16="http://schemas.microsoft.com/office/drawing/2014/main" val="804037347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362355790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348538073"/>
                    </a:ext>
                  </a:extLst>
                </a:gridCol>
              </a:tblGrid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Base 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Base </a:t>
                      </a: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59259"/>
                  </a:ext>
                </a:extLst>
              </a:tr>
              <a:tr h="977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40006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155677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radley Hand ITC" panose="03070402050302030203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694136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011804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027985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690285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647420"/>
                  </a:ext>
                </a:extLst>
              </a:tr>
              <a:tr h="696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309853"/>
                  </a:ext>
                </a:extLst>
              </a:tr>
            </a:tbl>
          </a:graphicData>
        </a:graphic>
      </p:graphicFrame>
      <p:sp>
        <p:nvSpPr>
          <p:cNvPr id="5352" name="Text Box 232">
            <a:extLst>
              <a:ext uri="{FF2B5EF4-FFF2-40B4-BE49-F238E27FC236}">
                <a16:creationId xmlns:a16="http://schemas.microsoft.com/office/drawing/2014/main" id="{06B222EA-A8B8-2452-0A1A-E466DC527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17287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Time</a:t>
            </a: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53" name="Text Box 233">
            <a:extLst>
              <a:ext uri="{FF2B5EF4-FFF2-40B4-BE49-F238E27FC236}">
                <a16:creationId xmlns:a16="http://schemas.microsoft.com/office/drawing/2014/main" id="{1C86E49D-BB1B-1757-13D2-B9393F6E1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Length</a:t>
            </a:r>
          </a:p>
        </p:txBody>
      </p:sp>
      <p:sp>
        <p:nvSpPr>
          <p:cNvPr id="5354" name="Text Box 234">
            <a:extLst>
              <a:ext uri="{FF2B5EF4-FFF2-40B4-BE49-F238E27FC236}">
                <a16:creationId xmlns:a16="http://schemas.microsoft.com/office/drawing/2014/main" id="{49925CE9-6FE5-111B-132F-B5EB0B8C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284538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Mass</a:t>
            </a:r>
          </a:p>
        </p:txBody>
      </p:sp>
      <p:sp>
        <p:nvSpPr>
          <p:cNvPr id="5355" name="Text Box 235">
            <a:extLst>
              <a:ext uri="{FF2B5EF4-FFF2-40B4-BE49-F238E27FC236}">
                <a16:creationId xmlns:a16="http://schemas.microsoft.com/office/drawing/2014/main" id="{C1D549AE-3C13-D7BD-5604-2016D2AAD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Temperature</a:t>
            </a:r>
          </a:p>
        </p:txBody>
      </p:sp>
      <p:sp>
        <p:nvSpPr>
          <p:cNvPr id="5356" name="Text Box 236">
            <a:extLst>
              <a:ext uri="{FF2B5EF4-FFF2-40B4-BE49-F238E27FC236}">
                <a16:creationId xmlns:a16="http://schemas.microsoft.com/office/drawing/2014/main" id="{B8248107-028D-D845-31E0-63EF8FA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Electric Current</a:t>
            </a:r>
          </a:p>
        </p:txBody>
      </p:sp>
      <p:sp>
        <p:nvSpPr>
          <p:cNvPr id="5358" name="Text Box 238">
            <a:extLst>
              <a:ext uri="{FF2B5EF4-FFF2-40B4-BE49-F238E27FC236}">
                <a16:creationId xmlns:a16="http://schemas.microsoft.com/office/drawing/2014/main" id="{F1A96432-52B3-DA28-68BE-B06868CE5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97425"/>
            <a:ext cx="410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Amount of Substance</a:t>
            </a:r>
          </a:p>
        </p:txBody>
      </p:sp>
      <p:sp>
        <p:nvSpPr>
          <p:cNvPr id="5359" name="Text Box 239">
            <a:extLst>
              <a:ext uri="{FF2B5EF4-FFF2-40B4-BE49-F238E27FC236}">
                <a16:creationId xmlns:a16="http://schemas.microsoft.com/office/drawing/2014/main" id="{8EC0310D-8E10-C923-DDBE-2BEB247BF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16563"/>
            <a:ext cx="38163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Luminous Intensity</a:t>
            </a: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62" name="Text Box 242">
            <a:extLst>
              <a:ext uri="{FF2B5EF4-FFF2-40B4-BE49-F238E27FC236}">
                <a16:creationId xmlns:a16="http://schemas.microsoft.com/office/drawing/2014/main" id="{312D1E18-AA97-EDCA-C030-902869F14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2764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t</a:t>
            </a:r>
          </a:p>
        </p:txBody>
      </p:sp>
      <p:sp>
        <p:nvSpPr>
          <p:cNvPr id="5363" name="Text Box 243">
            <a:extLst>
              <a:ext uri="{FF2B5EF4-FFF2-40B4-BE49-F238E27FC236}">
                <a16:creationId xmlns:a16="http://schemas.microsoft.com/office/drawing/2014/main" id="{D575EF39-59D5-725C-099C-7F2737B18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7813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009900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5364" name="Text Box 244">
            <a:extLst>
              <a:ext uri="{FF2B5EF4-FFF2-40B4-BE49-F238E27FC236}">
                <a16:creationId xmlns:a16="http://schemas.microsoft.com/office/drawing/2014/main" id="{EA1DE7B3-3004-61F1-5E1C-FD85DB413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28453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65" name="Text Box 245">
            <a:extLst>
              <a:ext uri="{FF2B5EF4-FFF2-40B4-BE49-F238E27FC236}">
                <a16:creationId xmlns:a16="http://schemas.microsoft.com/office/drawing/2014/main" id="{5A38B86F-FF6E-CBDE-D4BE-F5289156A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7893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T , </a:t>
            </a:r>
            <a:r>
              <a:rPr lang="ru-RU" altLang="en-US" sz="2800">
                <a:solidFill>
                  <a:srgbClr val="009900"/>
                </a:solidFill>
              </a:rPr>
              <a:t>Ө</a:t>
            </a:r>
            <a:endParaRPr lang="en-GB" altLang="en-US" sz="2800">
              <a:solidFill>
                <a:srgbClr val="009900"/>
              </a:solidFill>
            </a:endParaRPr>
          </a:p>
        </p:txBody>
      </p:sp>
      <p:sp>
        <p:nvSpPr>
          <p:cNvPr id="5366" name="Text Box 246">
            <a:extLst>
              <a:ext uri="{FF2B5EF4-FFF2-40B4-BE49-F238E27FC236}">
                <a16:creationId xmlns:a16="http://schemas.microsoft.com/office/drawing/2014/main" id="{379E9587-3978-ED4F-7FDC-FFE625B36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2926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altLang="en-US" sz="2800">
                <a:solidFill>
                  <a:srgbClr val="009900"/>
                </a:solidFill>
                <a:latin typeface="Bell MT" panose="02020503060305020303" pitchFamily="18" charset="0"/>
              </a:rPr>
              <a:t>I</a:t>
            </a:r>
            <a:endParaRPr lang="en-GB" altLang="en-US" sz="2800">
              <a:latin typeface="Bell MT" panose="02020503060305020303" pitchFamily="18" charset="0"/>
            </a:endParaRPr>
          </a:p>
        </p:txBody>
      </p:sp>
      <p:sp>
        <p:nvSpPr>
          <p:cNvPr id="5367" name="Text Box 247">
            <a:extLst>
              <a:ext uri="{FF2B5EF4-FFF2-40B4-BE49-F238E27FC236}">
                <a16:creationId xmlns:a16="http://schemas.microsoft.com/office/drawing/2014/main" id="{6B9943C7-C3DF-4B48-C347-1FC03EA8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79742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n</a:t>
            </a:r>
          </a:p>
        </p:txBody>
      </p:sp>
      <p:sp>
        <p:nvSpPr>
          <p:cNvPr id="5369" name="Text Box 249">
            <a:extLst>
              <a:ext uri="{FF2B5EF4-FFF2-40B4-BE49-F238E27FC236}">
                <a16:creationId xmlns:a16="http://schemas.microsoft.com/office/drawing/2014/main" id="{1B6837E3-B48D-11B0-A4AB-F3C3C1F3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445125"/>
            <a:ext cx="201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(not in A Level)</a:t>
            </a:r>
          </a:p>
        </p:txBody>
      </p:sp>
      <p:sp>
        <p:nvSpPr>
          <p:cNvPr id="5372" name="Text Box 252">
            <a:extLst>
              <a:ext uri="{FF2B5EF4-FFF2-40B4-BE49-F238E27FC236}">
                <a16:creationId xmlns:a16="http://schemas.microsoft.com/office/drawing/2014/main" id="{AF87F1EB-259C-0091-D6C7-9D0C4DEF5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276475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second</a:t>
            </a:r>
          </a:p>
        </p:txBody>
      </p:sp>
      <p:sp>
        <p:nvSpPr>
          <p:cNvPr id="5373" name="Text Box 253">
            <a:extLst>
              <a:ext uri="{FF2B5EF4-FFF2-40B4-BE49-F238E27FC236}">
                <a16:creationId xmlns:a16="http://schemas.microsoft.com/office/drawing/2014/main" id="{23E12C11-DB70-3EC8-E403-02294F5C0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781300"/>
            <a:ext cx="1728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800"/>
              <a:t>metre</a:t>
            </a:r>
          </a:p>
        </p:txBody>
      </p:sp>
      <p:sp>
        <p:nvSpPr>
          <p:cNvPr id="5375" name="Text Box 255">
            <a:extLst>
              <a:ext uri="{FF2B5EF4-FFF2-40B4-BE49-F238E27FC236}">
                <a16:creationId xmlns:a16="http://schemas.microsoft.com/office/drawing/2014/main" id="{79910974-DCDF-7A28-77D7-2A9041D29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284538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kilogram</a:t>
            </a:r>
          </a:p>
        </p:txBody>
      </p:sp>
      <p:sp>
        <p:nvSpPr>
          <p:cNvPr id="5376" name="Text Box 256">
            <a:extLst>
              <a:ext uri="{FF2B5EF4-FFF2-40B4-BE49-F238E27FC236}">
                <a16:creationId xmlns:a16="http://schemas.microsoft.com/office/drawing/2014/main" id="{3E9E81F6-05A4-2C2E-8138-B21A3149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789363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kelvin</a:t>
            </a:r>
          </a:p>
        </p:txBody>
      </p:sp>
      <p:sp>
        <p:nvSpPr>
          <p:cNvPr id="5377" name="Text Box 257">
            <a:extLst>
              <a:ext uri="{FF2B5EF4-FFF2-40B4-BE49-F238E27FC236}">
                <a16:creationId xmlns:a16="http://schemas.microsoft.com/office/drawing/2014/main" id="{7EEE5E81-072B-6104-1DE4-28CCEF507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292600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ampere</a:t>
            </a:r>
          </a:p>
        </p:txBody>
      </p:sp>
      <p:sp>
        <p:nvSpPr>
          <p:cNvPr id="5378" name="Text Box 258">
            <a:extLst>
              <a:ext uri="{FF2B5EF4-FFF2-40B4-BE49-F238E27FC236}">
                <a16:creationId xmlns:a16="http://schemas.microsoft.com/office/drawing/2014/main" id="{6E26F619-7CD0-FE9E-5E26-F08D989C9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797425"/>
            <a:ext cx="117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mole</a:t>
            </a:r>
          </a:p>
        </p:txBody>
      </p:sp>
      <p:sp>
        <p:nvSpPr>
          <p:cNvPr id="5379" name="Text Box 259">
            <a:extLst>
              <a:ext uri="{FF2B5EF4-FFF2-40B4-BE49-F238E27FC236}">
                <a16:creationId xmlns:a16="http://schemas.microsoft.com/office/drawing/2014/main" id="{024EEBD0-B47A-66CA-3943-C51D0510E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445125"/>
            <a:ext cx="187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candela</a:t>
            </a:r>
          </a:p>
        </p:txBody>
      </p:sp>
      <p:sp>
        <p:nvSpPr>
          <p:cNvPr id="5380" name="Text Box 260">
            <a:extLst>
              <a:ext uri="{FF2B5EF4-FFF2-40B4-BE49-F238E27FC236}">
                <a16:creationId xmlns:a16="http://schemas.microsoft.com/office/drawing/2014/main" id="{9F0ABECC-E3E2-8027-8A27-2C9188C5A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22764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5381" name="Text Box 261">
            <a:extLst>
              <a:ext uri="{FF2B5EF4-FFF2-40B4-BE49-F238E27FC236}">
                <a16:creationId xmlns:a16="http://schemas.microsoft.com/office/drawing/2014/main" id="{72E2D88C-DBCF-4BFB-4ED8-5F5170D87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27813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82" name="Text Box 262">
            <a:extLst>
              <a:ext uri="{FF2B5EF4-FFF2-40B4-BE49-F238E27FC236}">
                <a16:creationId xmlns:a16="http://schemas.microsoft.com/office/drawing/2014/main" id="{21394DDB-104B-D15C-ED1B-B188E2588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2845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kg</a:t>
            </a:r>
          </a:p>
        </p:txBody>
      </p:sp>
      <p:sp>
        <p:nvSpPr>
          <p:cNvPr id="5383" name="Text Box 263">
            <a:extLst>
              <a:ext uri="{FF2B5EF4-FFF2-40B4-BE49-F238E27FC236}">
                <a16:creationId xmlns:a16="http://schemas.microsoft.com/office/drawing/2014/main" id="{9877231A-6D89-34FB-9801-83B0E9303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3789363"/>
            <a:ext cx="792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</a:t>
            </a:r>
          </a:p>
        </p:txBody>
      </p:sp>
      <p:sp>
        <p:nvSpPr>
          <p:cNvPr id="5384" name="Text Box 264">
            <a:extLst>
              <a:ext uri="{FF2B5EF4-FFF2-40B4-BE49-F238E27FC236}">
                <a16:creationId xmlns:a16="http://schemas.microsoft.com/office/drawing/2014/main" id="{99F8A565-2E5C-DC86-2D5D-8C0ACC653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42926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5387" name="Text Box 267">
            <a:extLst>
              <a:ext uri="{FF2B5EF4-FFF2-40B4-BE49-F238E27FC236}">
                <a16:creationId xmlns:a16="http://schemas.microsoft.com/office/drawing/2014/main" id="{7CC9C62D-057C-24E5-44E5-B2B1330E5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4868863"/>
            <a:ext cx="1871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mol</a:t>
            </a:r>
          </a:p>
        </p:txBody>
      </p:sp>
      <p:sp>
        <p:nvSpPr>
          <p:cNvPr id="5388" name="Text Box 268">
            <a:extLst>
              <a:ext uri="{FF2B5EF4-FFF2-40B4-BE49-F238E27FC236}">
                <a16:creationId xmlns:a16="http://schemas.microsoft.com/office/drawing/2014/main" id="{0446C382-B8E5-F36C-745E-2D8857B78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5445125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2" grpId="0"/>
      <p:bldP spid="5353" grpId="0"/>
      <p:bldP spid="5354" grpId="0"/>
      <p:bldP spid="5355" grpId="0"/>
      <p:bldP spid="5356" grpId="0"/>
      <p:bldP spid="5358" grpId="0"/>
      <p:bldP spid="5362" grpId="0"/>
      <p:bldP spid="5363" grpId="0"/>
      <p:bldP spid="5364" grpId="0"/>
      <p:bldP spid="5365" grpId="0"/>
      <p:bldP spid="5366" grpId="0"/>
      <p:bldP spid="5367" grpId="0"/>
      <p:bldP spid="5369" grpId="0"/>
      <p:bldP spid="5372" grpId="0"/>
      <p:bldP spid="5373" grpId="0"/>
      <p:bldP spid="5375" grpId="0"/>
      <p:bldP spid="5376" grpId="0"/>
      <p:bldP spid="5377" grpId="0"/>
      <p:bldP spid="5380" grpId="0"/>
      <p:bldP spid="5381" grpId="0"/>
      <p:bldP spid="5382" grpId="0"/>
      <p:bldP spid="5384" grpId="0"/>
      <p:bldP spid="5387" grpId="0"/>
      <p:bldP spid="5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4" name="Group 124">
            <a:extLst>
              <a:ext uri="{FF2B5EF4-FFF2-40B4-BE49-F238E27FC236}">
                <a16:creationId xmlns:a16="http://schemas.microsoft.com/office/drawing/2014/main" id="{E2981AF7-7B9E-0FC3-696E-57228075EFBE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260350"/>
          <a:ext cx="8642350" cy="6096000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3549711304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val="1118346531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792877855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117058795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Physical 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Defined as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Special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424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velocity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125423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acceleration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521176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1596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092967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341181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545357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108184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327321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357855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948104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997727"/>
                  </a:ext>
                </a:extLst>
              </a:tr>
            </a:tbl>
          </a:graphicData>
        </a:graphic>
      </p:graphicFrame>
      <p:sp>
        <p:nvSpPr>
          <p:cNvPr id="10308" name="Text Box 68">
            <a:extLst>
              <a:ext uri="{FF2B5EF4-FFF2-40B4-BE49-F238E27FC236}">
                <a16:creationId xmlns:a16="http://schemas.microsoft.com/office/drawing/2014/main" id="{A20DAA65-F62D-8EFB-E0C9-95FDD0E9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205038"/>
            <a:ext cx="251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density</a:t>
            </a:r>
          </a:p>
        </p:txBody>
      </p:sp>
      <p:sp>
        <p:nvSpPr>
          <p:cNvPr id="10309" name="Text Box 69">
            <a:extLst>
              <a:ext uri="{FF2B5EF4-FFF2-40B4-BE49-F238E27FC236}">
                <a16:creationId xmlns:a16="http://schemas.microsoft.com/office/drawing/2014/main" id="{E8F52BF0-E2F1-F35E-32C6-B96874680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708275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momentum</a:t>
            </a:r>
          </a:p>
        </p:txBody>
      </p:sp>
      <p:sp>
        <p:nvSpPr>
          <p:cNvPr id="10357" name="Text Box 117">
            <a:extLst>
              <a:ext uri="{FF2B5EF4-FFF2-40B4-BE49-F238E27FC236}">
                <a16:creationId xmlns:a16="http://schemas.microsoft.com/office/drawing/2014/main" id="{4F3CB2E6-7CFE-9B36-F19F-4BB75627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41663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force</a:t>
            </a:r>
          </a:p>
        </p:txBody>
      </p:sp>
      <p:sp>
        <p:nvSpPr>
          <p:cNvPr id="10358" name="Text Box 118">
            <a:extLst>
              <a:ext uri="{FF2B5EF4-FFF2-40B4-BE49-F238E27FC236}">
                <a16:creationId xmlns:a16="http://schemas.microsoft.com/office/drawing/2014/main" id="{70271112-70F2-05E3-7D04-2C0C4D852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573463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pressure</a:t>
            </a:r>
          </a:p>
        </p:txBody>
      </p:sp>
      <p:sp>
        <p:nvSpPr>
          <p:cNvPr id="10360" name="Text Box 120">
            <a:extLst>
              <a:ext uri="{FF2B5EF4-FFF2-40B4-BE49-F238E27FC236}">
                <a16:creationId xmlns:a16="http://schemas.microsoft.com/office/drawing/2014/main" id="{E76E5CAD-FBCA-7860-9D39-039EB7AC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767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work (energy)</a:t>
            </a:r>
          </a:p>
        </p:txBody>
      </p:sp>
      <p:sp>
        <p:nvSpPr>
          <p:cNvPr id="10361" name="Text Box 121">
            <a:extLst>
              <a:ext uri="{FF2B5EF4-FFF2-40B4-BE49-F238E27FC236}">
                <a16:creationId xmlns:a16="http://schemas.microsoft.com/office/drawing/2014/main" id="{CD169BD4-BC3B-A3C7-12C4-E04C5BB83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5085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power</a:t>
            </a:r>
          </a:p>
        </p:txBody>
      </p:sp>
      <p:sp>
        <p:nvSpPr>
          <p:cNvPr id="10362" name="Text Box 122">
            <a:extLst>
              <a:ext uri="{FF2B5EF4-FFF2-40B4-BE49-F238E27FC236}">
                <a16:creationId xmlns:a16="http://schemas.microsoft.com/office/drawing/2014/main" id="{DF52B39A-0C97-C8E8-913D-2A298CF28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13325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/>
              <a:t>electrical charge</a:t>
            </a:r>
          </a:p>
        </p:txBody>
      </p:sp>
      <p:sp>
        <p:nvSpPr>
          <p:cNvPr id="10363" name="Text Box 123">
            <a:extLst>
              <a:ext uri="{FF2B5EF4-FFF2-40B4-BE49-F238E27FC236}">
                <a16:creationId xmlns:a16="http://schemas.microsoft.com/office/drawing/2014/main" id="{F8ABA63B-FEEB-2CC6-6EA9-BF8FC3716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451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potential difference</a:t>
            </a:r>
          </a:p>
        </p:txBody>
      </p:sp>
      <p:sp>
        <p:nvSpPr>
          <p:cNvPr id="10365" name="Text Box 125">
            <a:extLst>
              <a:ext uri="{FF2B5EF4-FFF2-40B4-BE49-F238E27FC236}">
                <a16:creationId xmlns:a16="http://schemas.microsoft.com/office/drawing/2014/main" id="{7ADA01BE-D718-EF3A-F355-D184FD186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876925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resistance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8" grpId="0"/>
      <p:bldP spid="10309" grpId="0"/>
      <p:bldP spid="10357" grpId="0"/>
      <p:bldP spid="10358" grpId="0"/>
      <p:bldP spid="10360" grpId="0"/>
      <p:bldP spid="10361" grpId="0"/>
      <p:bldP spid="10362" grpId="0"/>
      <p:bldP spid="10363" grpId="0"/>
      <p:bldP spid="10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379491C-3DEF-AD34-DC70-F5E1045CE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0B85C2-D1C6-8FC5-3776-AD1FBB025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solidFill>
                  <a:srgbClr val="FF0000"/>
                </a:solidFill>
              </a:rPr>
              <a:t>E</a:t>
            </a:r>
            <a:r>
              <a:rPr lang="en-GB" altLang="en-US" sz="2800" baseline="-25000">
                <a:solidFill>
                  <a:srgbClr val="FF0000"/>
                </a:solidFill>
              </a:rPr>
              <a:t>p </a:t>
            </a:r>
            <a:r>
              <a:rPr lang="en-GB" altLang="en-US" sz="2800">
                <a:solidFill>
                  <a:srgbClr val="FF0000"/>
                </a:solidFill>
              </a:rPr>
              <a:t>= m  g  h</a:t>
            </a:r>
          </a:p>
          <a:p>
            <a:endParaRPr lang="en-GB" altLang="en-US" sz="2800">
              <a:solidFill>
                <a:srgbClr val="FF0000"/>
              </a:solidFill>
            </a:endParaRPr>
          </a:p>
          <a:p>
            <a:r>
              <a:rPr lang="en-GB" altLang="en-US" sz="2800"/>
              <a:t>    = </a:t>
            </a:r>
          </a:p>
          <a:p>
            <a:endParaRPr lang="en-GB" altLang="en-US" sz="2800"/>
          </a:p>
          <a:p>
            <a:r>
              <a:rPr lang="en-GB" altLang="en-US" sz="2800"/>
              <a:t>Nm = kg  kgms</a:t>
            </a:r>
            <a:r>
              <a:rPr lang="en-GB" altLang="en-US" sz="2800" baseline="30000"/>
              <a:t>-2</a:t>
            </a:r>
            <a:r>
              <a:rPr lang="en-GB" altLang="en-US" sz="2800"/>
              <a:t>kg</a:t>
            </a:r>
            <a:r>
              <a:rPr lang="en-GB" altLang="en-US" sz="2800" baseline="30000"/>
              <a:t>-1</a:t>
            </a:r>
            <a:r>
              <a:rPr lang="en-GB" altLang="en-US" sz="2800"/>
              <a:t>  m</a:t>
            </a:r>
          </a:p>
          <a:p>
            <a:r>
              <a:rPr lang="en-GB" altLang="en-US" sz="2800"/>
              <a:t>kgms</a:t>
            </a:r>
            <a:r>
              <a:rPr lang="en-GB" altLang="en-US" sz="2800" baseline="30000"/>
              <a:t>-2 </a:t>
            </a:r>
            <a:r>
              <a:rPr lang="en-GB" altLang="en-US" sz="2800"/>
              <a:t> m</a:t>
            </a:r>
            <a:r>
              <a:rPr lang="en-GB" altLang="en-US" sz="2800" baseline="30000"/>
              <a:t> </a:t>
            </a:r>
            <a:r>
              <a:rPr lang="en-GB" altLang="en-US" sz="2800"/>
              <a:t> = kgm</a:t>
            </a:r>
            <a:r>
              <a:rPr lang="en-GB" altLang="en-US" sz="2800" baseline="30000"/>
              <a:t>2</a:t>
            </a:r>
            <a:r>
              <a:rPr lang="en-GB" altLang="en-US" sz="2800"/>
              <a:t>s</a:t>
            </a:r>
            <a:r>
              <a:rPr lang="en-GB" altLang="en-US" sz="2800" baseline="30000"/>
              <a:t>-2</a:t>
            </a:r>
          </a:p>
          <a:p>
            <a:r>
              <a:rPr lang="en-GB" altLang="en-US" sz="2800" u="sng">
                <a:solidFill>
                  <a:srgbClr val="009900"/>
                </a:solidFill>
              </a:rPr>
              <a:t>kgm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r>
              <a:rPr lang="en-GB" altLang="en-US" sz="2800" baseline="30000">
                <a:solidFill>
                  <a:srgbClr val="009900"/>
                </a:solidFill>
              </a:rPr>
              <a:t> </a:t>
            </a:r>
            <a:r>
              <a:rPr lang="en-GB" altLang="en-US" sz="2800">
                <a:solidFill>
                  <a:srgbClr val="009900"/>
                </a:solidFill>
              </a:rPr>
              <a:t> = </a:t>
            </a:r>
            <a:r>
              <a:rPr lang="en-GB" altLang="en-US" sz="2800" u="sng">
                <a:solidFill>
                  <a:srgbClr val="009900"/>
                </a:solidFill>
              </a:rPr>
              <a:t>kgm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</a:p>
          <a:p>
            <a:endParaRPr lang="en-GB" altLang="en-US" sz="2800" u="sng" baseline="30000">
              <a:solidFill>
                <a:srgbClr val="009900"/>
              </a:solidFill>
            </a:endParaRPr>
          </a:p>
          <a:p>
            <a:r>
              <a:rPr lang="en-GB" altLang="en-US">
                <a:sym typeface="Symbol" panose="05050102010706020507" pitchFamily="18" charset="2"/>
              </a:rPr>
              <a:t> This equation is homogenous 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0F4FA8E4-A5D4-4A74-3581-23EFC8081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4440E53A-0272-7A32-4F40-5F7AB272A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2060575"/>
            <a:ext cx="714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E79D9EEE-7F51-AFC4-6E01-A1E19BF9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2133600"/>
            <a:ext cx="2159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B55B359F-F52B-5297-9918-54542E6BC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2060575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3FEF2EA3-1840-B327-D461-91AC02CF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36838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J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FCB661AB-51C6-E40D-25F6-F98CC13F4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636838"/>
            <a:ext cx="719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kg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9B1DC406-670D-C8DC-9C63-D0E4FC7A9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368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Nkg</a:t>
            </a:r>
            <a:r>
              <a:rPr lang="en-GB" altLang="en-US" sz="2800" baseline="30000"/>
              <a:t>-1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6B1F3AC0-370A-7CE9-39FA-45D43C49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6368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</a:t>
            </a:r>
          </a:p>
        </p:txBody>
      </p:sp>
      <p:pic>
        <p:nvPicPr>
          <p:cNvPr id="13325" name="Picture 13">
            <a:extLst>
              <a:ext uri="{FF2B5EF4-FFF2-40B4-BE49-F238E27FC236}">
                <a16:creationId xmlns:a16="http://schemas.microsoft.com/office/drawing/2014/main" id="{89B349AE-AE84-305E-2A4F-F6AA2F2CAE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395413"/>
            <a:ext cx="1800225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3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uiExpand="1" build="p"/>
      <p:bldP spid="13320" grpId="0"/>
      <p:bldP spid="13321" grpId="0"/>
      <p:bldP spid="13323" grpId="0"/>
      <p:bldP spid="133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927C34-A442-C90E-2041-AA5FCEF08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7F74440-60B1-9943-7FF2-720F42843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solidFill>
                  <a:srgbClr val="FF0000"/>
                </a:solidFill>
              </a:rPr>
              <a:t>v</a:t>
            </a:r>
            <a:r>
              <a:rPr lang="en-GB" altLang="en-US" sz="2800" baseline="30000">
                <a:solidFill>
                  <a:srgbClr val="FF0000"/>
                </a:solidFill>
              </a:rPr>
              <a:t>2 </a:t>
            </a:r>
            <a:r>
              <a:rPr lang="en-GB" altLang="en-US" sz="2800">
                <a:solidFill>
                  <a:srgbClr val="FF0000"/>
                </a:solidFill>
              </a:rPr>
              <a:t>= u</a:t>
            </a:r>
            <a:r>
              <a:rPr lang="en-GB" altLang="en-US" sz="2800" baseline="30000">
                <a:solidFill>
                  <a:srgbClr val="FF0000"/>
                </a:solidFill>
              </a:rPr>
              <a:t>2 </a:t>
            </a:r>
            <a:r>
              <a:rPr lang="en-GB" altLang="en-US" sz="2800">
                <a:solidFill>
                  <a:srgbClr val="FF0000"/>
                </a:solidFill>
              </a:rPr>
              <a:t>+2ax</a:t>
            </a:r>
          </a:p>
          <a:p>
            <a:endParaRPr lang="en-GB" altLang="en-US">
              <a:solidFill>
                <a:srgbClr val="FF0000"/>
              </a:solidFill>
            </a:endParaRPr>
          </a:p>
          <a:p>
            <a:r>
              <a:rPr lang="en-GB" altLang="en-US" sz="2800"/>
              <a:t>          =          +           </a:t>
            </a:r>
          </a:p>
          <a:p>
            <a:endParaRPr lang="en-GB" altLang="en-US"/>
          </a:p>
          <a:p>
            <a:r>
              <a:rPr lang="en-GB" altLang="en-US" sz="2800" u="sng">
                <a:solidFill>
                  <a:srgbClr val="009900"/>
                </a:solidFill>
              </a:rPr>
              <a:t>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r>
              <a:rPr lang="en-GB" altLang="en-US" sz="2800" baseline="30000">
                <a:solidFill>
                  <a:srgbClr val="009900"/>
                </a:solidFill>
              </a:rPr>
              <a:t>  </a:t>
            </a:r>
            <a:r>
              <a:rPr lang="en-GB" altLang="en-US" sz="2800">
                <a:solidFill>
                  <a:srgbClr val="009900"/>
                </a:solidFill>
              </a:rPr>
              <a:t>= </a:t>
            </a:r>
            <a:r>
              <a:rPr lang="en-GB" altLang="en-US" sz="2800" u="sng">
                <a:solidFill>
                  <a:srgbClr val="009900"/>
                </a:solidFill>
              </a:rPr>
              <a:t>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r>
              <a:rPr lang="en-GB" altLang="en-US" sz="2800" baseline="30000">
                <a:solidFill>
                  <a:srgbClr val="009900"/>
                </a:solidFill>
              </a:rPr>
              <a:t> </a:t>
            </a:r>
            <a:r>
              <a:rPr lang="en-GB" altLang="en-US" sz="2800">
                <a:solidFill>
                  <a:srgbClr val="009900"/>
                </a:solidFill>
              </a:rPr>
              <a:t> + </a:t>
            </a:r>
            <a:r>
              <a:rPr lang="en-GB" altLang="en-US" sz="2800" u="sng">
                <a:solidFill>
                  <a:srgbClr val="009900"/>
                </a:solidFill>
              </a:rPr>
              <a:t>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endParaRPr lang="en-GB" altLang="en-US" sz="2800"/>
          </a:p>
          <a:p>
            <a:endParaRPr lang="en-GB" altLang="en-US" u="sng">
              <a:solidFill>
                <a:srgbClr val="009900"/>
              </a:solidFill>
            </a:endParaRPr>
          </a:p>
          <a:p>
            <a:r>
              <a:rPr lang="en-GB" altLang="en-US" sz="3600">
                <a:sym typeface="Symbol" panose="05050102010706020507" pitchFamily="18" charset="2"/>
              </a:rPr>
              <a:t> This equation is homogenous</a:t>
            </a:r>
            <a:endParaRPr lang="en-GB" altLang="en-US" u="sng">
              <a:solidFill>
                <a:srgbClr val="009900"/>
              </a:solidFill>
            </a:endParaRPr>
          </a:p>
          <a:p>
            <a:endParaRPr lang="en-GB" alt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233BB8B-50F3-E6A1-494A-EBDE9A6CA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060575"/>
            <a:ext cx="2873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13077EEB-4D84-9E3F-548C-C80DFDFEE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06057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A925705-445B-5728-267C-BA6DA98B5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060575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9294C5B1-D8C9-852C-5F16-C8EE8E5B8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060575"/>
            <a:ext cx="13684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32133590-520B-B89C-0838-930E090A2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7082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</a:t>
            </a:r>
            <a:r>
              <a:rPr lang="en-GB" altLang="en-US" sz="2800" baseline="30000"/>
              <a:t>2</a:t>
            </a:r>
            <a:r>
              <a:rPr lang="en-GB" altLang="en-US" sz="2800"/>
              <a:t>s</a:t>
            </a:r>
            <a:r>
              <a:rPr lang="en-GB" altLang="en-US" sz="2800" baseline="30000"/>
              <a:t>-2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170D85E9-68CA-1C73-FAAF-2FA293120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708275"/>
            <a:ext cx="143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</a:t>
            </a:r>
            <a:r>
              <a:rPr lang="en-GB" altLang="en-US" sz="2800" baseline="30000"/>
              <a:t>2</a:t>
            </a:r>
            <a:r>
              <a:rPr lang="en-GB" altLang="en-US" sz="2800"/>
              <a:t>s</a:t>
            </a:r>
            <a:r>
              <a:rPr lang="en-GB" altLang="en-US" sz="2800" baseline="30000"/>
              <a:t>-2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75F64538-4792-AEF7-1CEB-71980F65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0827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ms</a:t>
            </a:r>
            <a:r>
              <a:rPr lang="en-GB" altLang="en-US" sz="2800" baseline="30000"/>
              <a:t>-2  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F1D08129-3EB5-5DA0-3C44-3E8A1E428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7082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43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43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  <p:bldP spid="14339" grpId="1" uiExpand="1" build="p"/>
      <p:bldP spid="14344" grpId="0"/>
      <p:bldP spid="14345" grpId="0"/>
      <p:bldP spid="14346" grpId="0"/>
      <p:bldP spid="14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BD3A983-B5C5-F070-F924-D66A8105C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3754CA-97C2-9515-7A06-004D4682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00"/>
                </a:solidFill>
              </a:rPr>
              <a:t>F =  </a:t>
            </a:r>
            <a:r>
              <a:rPr lang="en-GB" altLang="en-US" u="sng">
                <a:solidFill>
                  <a:srgbClr val="FF0000"/>
                </a:solidFill>
              </a:rPr>
              <a:t>mv</a:t>
            </a:r>
          </a:p>
          <a:p>
            <a:pPr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      r</a:t>
            </a:r>
          </a:p>
          <a:p>
            <a:r>
              <a:rPr lang="en-GB" altLang="en-US"/>
              <a:t>   =</a:t>
            </a:r>
          </a:p>
          <a:p>
            <a:endParaRPr lang="en-GB" altLang="en-US">
              <a:solidFill>
                <a:srgbClr val="FF0000"/>
              </a:solidFill>
            </a:endParaRPr>
          </a:p>
          <a:p>
            <a:r>
              <a:rPr lang="en-GB" altLang="en-US" u="sng">
                <a:solidFill>
                  <a:srgbClr val="009900"/>
                </a:solidFill>
              </a:rPr>
              <a:t>kgms</a:t>
            </a:r>
            <a:r>
              <a:rPr lang="en-GB" altLang="en-US" u="sng" baseline="30000">
                <a:solidFill>
                  <a:srgbClr val="009900"/>
                </a:solidFill>
              </a:rPr>
              <a:t>-2</a:t>
            </a:r>
            <a:r>
              <a:rPr lang="en-GB" altLang="en-US">
                <a:solidFill>
                  <a:srgbClr val="009900"/>
                </a:solidFill>
              </a:rPr>
              <a:t> =  </a:t>
            </a:r>
            <a:r>
              <a:rPr lang="en-GB" altLang="en-US" u="sng">
                <a:solidFill>
                  <a:srgbClr val="009900"/>
                </a:solidFill>
              </a:rPr>
              <a:t>kgs</a:t>
            </a:r>
            <a:r>
              <a:rPr lang="en-GB" altLang="en-US" u="sng" baseline="30000">
                <a:solidFill>
                  <a:srgbClr val="009900"/>
                </a:solidFill>
              </a:rPr>
              <a:t>-1</a:t>
            </a:r>
            <a:r>
              <a:rPr lang="en-GB" altLang="en-US">
                <a:solidFill>
                  <a:srgbClr val="FF0000"/>
                </a:solidFill>
              </a:rPr>
              <a:t> </a:t>
            </a:r>
          </a:p>
          <a:p>
            <a:endParaRPr lang="en-GB" altLang="en-US">
              <a:solidFill>
                <a:srgbClr val="FF0000"/>
              </a:solidFill>
            </a:endParaRPr>
          </a:p>
          <a:p>
            <a:r>
              <a:rPr lang="en-GB" altLang="en-US" sz="3600">
                <a:sym typeface="Symbol" panose="05050102010706020507" pitchFamily="18" charset="2"/>
              </a:rPr>
              <a:t> This equation is </a:t>
            </a:r>
            <a:r>
              <a:rPr lang="en-GB" altLang="en-US" sz="3600" u="sng">
                <a:sym typeface="Symbol" panose="05050102010706020507" pitchFamily="18" charset="2"/>
              </a:rPr>
              <a:t>not</a:t>
            </a:r>
            <a:r>
              <a:rPr lang="en-GB" altLang="en-US" sz="3600">
                <a:sym typeface="Symbol" panose="05050102010706020507" pitchFamily="18" charset="2"/>
              </a:rPr>
              <a:t> homogenous</a:t>
            </a:r>
          </a:p>
          <a:p>
            <a:endParaRPr lang="en-GB" altLang="en-US" sz="3600">
              <a:sym typeface="Symbol" panose="05050102010706020507" pitchFamily="18" charset="2"/>
            </a:endParaRP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DE54A7CF-34EE-0E48-3FE5-228D416C4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BDC80EDA-82FD-159C-D279-36E0AA78B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7813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N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80A5E3CD-440B-C16D-42C5-087879715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2205038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87A589F7-1468-4355-A47E-0398F6232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781300"/>
            <a:ext cx="64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kg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43A230FC-FD15-6F74-B82A-8B06335B3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060575"/>
            <a:ext cx="2159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F111D973-F509-62E1-86CA-57545E567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781300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ms</a:t>
            </a:r>
            <a:r>
              <a:rPr lang="en-GB" altLang="en-US" sz="2800" baseline="30000"/>
              <a:t>-1</a:t>
            </a:r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461D359D-297F-0C94-2B7B-4147C362A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24923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E6CDD9FF-4CA8-B193-269B-3F78421D2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7813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</a:t>
            </a:r>
            <a:r>
              <a:rPr lang="en-GB" altLang="en-US" sz="2800" baseline="3000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53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153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  <p:bldP spid="15363" grpId="2" uiExpand="1" build="p"/>
      <p:bldP spid="15363" grpId="3" uiExpand="1" build="p"/>
      <p:bldP spid="15363" grpId="4" uiExpand="1" build="p"/>
      <p:bldP spid="15365" grpId="0"/>
      <p:bldP spid="15367" grpId="0"/>
      <p:bldP spid="15369" grpId="0"/>
      <p:bldP spid="153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95FAB2A-D470-3FDE-AB28-7F8240F97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D393804-D3FE-EDA1-EA9D-8FF400D52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600">
                <a:sym typeface="Symbol" panose="05050102010706020507" pitchFamily="18" charset="2"/>
              </a:rPr>
              <a:t>What is missing?     </a:t>
            </a:r>
            <a:r>
              <a:rPr lang="en-GB" altLang="en-US" u="sng">
                <a:solidFill>
                  <a:srgbClr val="009900"/>
                </a:solidFill>
              </a:rPr>
              <a:t>kgms</a:t>
            </a:r>
            <a:r>
              <a:rPr lang="en-GB" altLang="en-US" u="sng" baseline="30000">
                <a:solidFill>
                  <a:srgbClr val="009900"/>
                </a:solidFill>
              </a:rPr>
              <a:t>-2</a:t>
            </a:r>
            <a:r>
              <a:rPr lang="en-GB" altLang="en-US">
                <a:solidFill>
                  <a:srgbClr val="009900"/>
                </a:solidFill>
              </a:rPr>
              <a:t> =  </a:t>
            </a:r>
            <a:r>
              <a:rPr lang="en-GB" altLang="en-US" u="sng">
                <a:solidFill>
                  <a:srgbClr val="009900"/>
                </a:solidFill>
              </a:rPr>
              <a:t>kgs</a:t>
            </a:r>
            <a:r>
              <a:rPr lang="en-GB" altLang="en-US" u="sng" baseline="30000">
                <a:solidFill>
                  <a:srgbClr val="009900"/>
                </a:solidFill>
              </a:rPr>
              <a:t>-1</a:t>
            </a:r>
            <a:r>
              <a:rPr lang="en-GB" altLang="en-US">
                <a:solidFill>
                  <a:srgbClr val="FF0000"/>
                </a:solidFill>
              </a:rPr>
              <a:t> </a:t>
            </a:r>
            <a:endParaRPr lang="en-GB" altLang="en-US" sz="36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endParaRPr lang="en-GB" altLang="en-US" sz="36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endParaRPr lang="en-GB" altLang="en-US" sz="36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GB" altLang="en-US" sz="3600">
                <a:sym typeface="Symbol" panose="05050102010706020507" pitchFamily="18" charset="2"/>
              </a:rPr>
              <a:t> The equation should read: </a:t>
            </a:r>
          </a:p>
          <a:p>
            <a:pPr>
              <a:lnSpc>
                <a:spcPct val="90000"/>
              </a:lnSpc>
            </a:pPr>
            <a:endParaRPr lang="en-GB" altLang="en-US" sz="360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GB" altLang="en-US" sz="3600">
                <a:solidFill>
                  <a:srgbClr val="FF0000"/>
                </a:solidFill>
                <a:sym typeface="Symbol" panose="05050102010706020507" pitchFamily="18" charset="2"/>
              </a:rPr>
              <a:t>F = </a:t>
            </a:r>
            <a:r>
              <a:rPr lang="en-GB" altLang="en-US" sz="3600" u="sng">
                <a:solidFill>
                  <a:srgbClr val="FF0000"/>
                </a:solidFill>
                <a:sym typeface="Symbol" panose="05050102010706020507" pitchFamily="18" charset="2"/>
              </a:rPr>
              <a:t>mv</a:t>
            </a:r>
            <a:r>
              <a:rPr lang="en-GB" altLang="en-US" sz="3600" u="sng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>
                <a:solidFill>
                  <a:srgbClr val="FF0000"/>
                </a:solidFill>
                <a:sym typeface="Symbol" panose="05050102010706020507" pitchFamily="18" charset="2"/>
              </a:rPr>
              <a:t>           r</a:t>
            </a:r>
            <a:endParaRPr lang="en-GB" altLang="en-US" sz="3600" u="sng" baseline="300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endParaRPr lang="en-GB" altLang="en-US" sz="360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6816A795-0493-8A97-476E-D7180CF49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4209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FF"/>
                </a:solidFill>
              </a:rPr>
              <a:t>ms</a:t>
            </a:r>
            <a:r>
              <a:rPr lang="en-GB" altLang="en-US" sz="2800" baseline="30000">
                <a:solidFill>
                  <a:srgbClr val="0000FF"/>
                </a:solidFill>
              </a:rPr>
              <a:t>-1 </a:t>
            </a:r>
            <a:r>
              <a:rPr lang="en-GB" altLang="en-US" sz="2800">
                <a:solidFill>
                  <a:srgbClr val="0000FF"/>
                </a:solidFill>
              </a:rPr>
              <a:t>  =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455488FA-5DA3-0998-95A5-C1F6849D3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420938"/>
            <a:ext cx="2087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FF"/>
                </a:solidFill>
              </a:rPr>
              <a:t>v</a:t>
            </a:r>
            <a:r>
              <a:rPr lang="en-GB" altLang="en-US" sz="2800"/>
              <a:t>  on rhs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  <p:bldP spid="16388" grpId="0" uiExpand="1"/>
      <p:bldP spid="16389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88311C-D5FA-13BE-E53A-3CACB3EAF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949962C-6A94-50C2-7681-A3C304EB8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en-GB" altLang="en-US"/>
              <a:t>Try these:</a:t>
            </a:r>
          </a:p>
          <a:p>
            <a:r>
              <a:rPr lang="en-GB" altLang="en-US">
                <a:solidFill>
                  <a:srgbClr val="FF0000"/>
                </a:solidFill>
              </a:rPr>
              <a:t>E</a:t>
            </a:r>
            <a:r>
              <a:rPr lang="en-GB" altLang="en-US" baseline="-25000">
                <a:solidFill>
                  <a:srgbClr val="FF0000"/>
                </a:solidFill>
              </a:rPr>
              <a:t>k </a:t>
            </a:r>
            <a:r>
              <a:rPr lang="en-GB" altLang="en-US">
                <a:solidFill>
                  <a:srgbClr val="FF0000"/>
                </a:solidFill>
              </a:rPr>
              <a:t>=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½ m v</a:t>
            </a:r>
            <a:r>
              <a:rPr lang="en-US" altLang="en-US" baseline="3000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</a:p>
          <a:p>
            <a:endParaRPr lang="en-US" altLang="en-US" baseline="30000">
              <a:solidFill>
                <a:srgbClr val="0099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baseline="30000">
              <a:solidFill>
                <a:srgbClr val="0099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baseline="30000">
              <a:solidFill>
                <a:srgbClr val="009900"/>
              </a:solidFill>
              <a:cs typeface="Arial" panose="020B0604020202020204" pitchFamily="34" charset="0"/>
            </a:endParaRPr>
          </a:p>
          <a:p>
            <a:endParaRPr lang="en-US" altLang="en-US" baseline="30000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and 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v = u + at</a:t>
            </a:r>
            <a:r>
              <a:rPr lang="en-US" altLang="en-US" baseline="3000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04551F13-058B-3AF4-1E37-057BE86A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844675"/>
            <a:ext cx="43926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J = kg  m</a:t>
            </a:r>
            <a:r>
              <a:rPr lang="en-GB" altLang="en-US" sz="2800" baseline="30000"/>
              <a:t>2</a:t>
            </a:r>
            <a:r>
              <a:rPr lang="en-GB" altLang="en-US" sz="2800"/>
              <a:t>s</a:t>
            </a:r>
            <a:r>
              <a:rPr lang="en-GB" altLang="en-US" sz="2800" baseline="30000"/>
              <a:t>-2  </a:t>
            </a:r>
          </a:p>
          <a:p>
            <a:pPr>
              <a:spcBef>
                <a:spcPct val="50000"/>
              </a:spcBef>
            </a:pPr>
            <a:r>
              <a:rPr lang="en-GB" altLang="en-US" sz="2800"/>
              <a:t>N m = kg m</a:t>
            </a:r>
            <a:r>
              <a:rPr lang="en-GB" altLang="en-US" sz="2800" baseline="30000"/>
              <a:t>2</a:t>
            </a:r>
            <a:r>
              <a:rPr lang="en-GB" altLang="en-US" sz="2800"/>
              <a:t>s</a:t>
            </a:r>
            <a:r>
              <a:rPr lang="en-GB" altLang="en-US" sz="2800" baseline="30000"/>
              <a:t>-2</a:t>
            </a:r>
            <a:endParaRPr lang="en-GB" altLang="en-US" sz="2800"/>
          </a:p>
          <a:p>
            <a:pPr>
              <a:spcBef>
                <a:spcPct val="50000"/>
              </a:spcBef>
            </a:pPr>
            <a:r>
              <a:rPr lang="en-GB" altLang="en-US" sz="2800" u="sng">
                <a:solidFill>
                  <a:srgbClr val="009900"/>
                </a:solidFill>
              </a:rPr>
              <a:t>kg 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r>
              <a:rPr lang="en-GB" altLang="en-US" sz="2800">
                <a:solidFill>
                  <a:srgbClr val="009900"/>
                </a:solidFill>
              </a:rPr>
              <a:t> = </a:t>
            </a:r>
            <a:r>
              <a:rPr lang="en-GB" altLang="en-US" sz="2800" u="sng">
                <a:solidFill>
                  <a:srgbClr val="009900"/>
                </a:solidFill>
              </a:rPr>
              <a:t>kg m</a:t>
            </a:r>
            <a:r>
              <a:rPr lang="en-GB" altLang="en-US" sz="2800" u="sng" baseline="30000">
                <a:solidFill>
                  <a:srgbClr val="009900"/>
                </a:solidFill>
              </a:rPr>
              <a:t>2</a:t>
            </a:r>
            <a:r>
              <a:rPr lang="en-GB" altLang="en-US" sz="2800" u="sng">
                <a:solidFill>
                  <a:srgbClr val="009900"/>
                </a:solidFill>
              </a:rPr>
              <a:t>s</a:t>
            </a:r>
            <a:r>
              <a:rPr lang="en-GB" altLang="en-US" sz="2800" u="sng" baseline="30000">
                <a:solidFill>
                  <a:srgbClr val="009900"/>
                </a:solidFill>
              </a:rPr>
              <a:t>-2</a:t>
            </a:r>
            <a:r>
              <a:rPr lang="en-GB" altLang="en-US" sz="2800"/>
              <a:t>      OK</a:t>
            </a:r>
            <a:endParaRPr lang="en-GB" altLang="en-US" sz="2800" u="sng">
              <a:solidFill>
                <a:srgbClr val="009900"/>
              </a:solidFill>
            </a:endParaRP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69D20D5E-35BB-FFA6-4433-7F959D625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987800"/>
            <a:ext cx="467995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ms</a:t>
            </a:r>
            <a:r>
              <a:rPr lang="en-GB" altLang="en-US" sz="2800" baseline="30000"/>
              <a:t>-1 </a:t>
            </a:r>
            <a:r>
              <a:rPr lang="en-GB" altLang="en-US" sz="2800"/>
              <a:t>= ms</a:t>
            </a:r>
            <a:r>
              <a:rPr lang="en-GB" altLang="en-US" sz="2800" baseline="30000"/>
              <a:t>-1</a:t>
            </a:r>
            <a:r>
              <a:rPr lang="en-GB" altLang="en-US" sz="2800"/>
              <a:t> + ms</a:t>
            </a:r>
            <a:r>
              <a:rPr lang="en-GB" altLang="en-US" sz="2800" baseline="30000"/>
              <a:t>-2</a:t>
            </a:r>
            <a:r>
              <a:rPr lang="en-GB" altLang="en-US" sz="2800"/>
              <a:t> s</a:t>
            </a:r>
            <a:r>
              <a:rPr lang="en-GB" altLang="en-US" sz="28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800" u="sng">
                <a:solidFill>
                  <a:srgbClr val="009900"/>
                </a:solidFill>
              </a:rPr>
              <a:t>ms</a:t>
            </a:r>
            <a:r>
              <a:rPr lang="en-GB" altLang="en-US" sz="2800" u="sng" baseline="30000">
                <a:solidFill>
                  <a:srgbClr val="009900"/>
                </a:solidFill>
              </a:rPr>
              <a:t>-1</a:t>
            </a:r>
            <a:r>
              <a:rPr lang="en-GB" altLang="en-US" sz="2800" baseline="30000">
                <a:solidFill>
                  <a:srgbClr val="009900"/>
                </a:solidFill>
              </a:rPr>
              <a:t> </a:t>
            </a:r>
            <a:r>
              <a:rPr lang="en-GB" altLang="en-US" sz="2800">
                <a:solidFill>
                  <a:srgbClr val="009900"/>
                </a:solidFill>
              </a:rPr>
              <a:t>= </a:t>
            </a:r>
            <a:r>
              <a:rPr lang="en-GB" altLang="en-US" sz="2800" u="sng">
                <a:solidFill>
                  <a:srgbClr val="009900"/>
                </a:solidFill>
              </a:rPr>
              <a:t>ms</a:t>
            </a:r>
            <a:r>
              <a:rPr lang="en-GB" altLang="en-US" sz="2800" u="sng" baseline="30000">
                <a:solidFill>
                  <a:srgbClr val="009900"/>
                </a:solidFill>
              </a:rPr>
              <a:t>-1</a:t>
            </a:r>
            <a:r>
              <a:rPr lang="en-GB" altLang="en-US" sz="2800" baseline="30000">
                <a:solidFill>
                  <a:srgbClr val="009900"/>
                </a:solidFill>
              </a:rPr>
              <a:t> </a:t>
            </a:r>
            <a:r>
              <a:rPr lang="en-GB" altLang="en-US" sz="2800">
                <a:solidFill>
                  <a:srgbClr val="009900"/>
                </a:solidFill>
              </a:rPr>
              <a:t>+ </a:t>
            </a:r>
            <a:r>
              <a:rPr lang="en-GB" altLang="en-US" sz="2800" u="sng">
                <a:solidFill>
                  <a:srgbClr val="009900"/>
                </a:solidFill>
              </a:rPr>
              <a:t>m</a:t>
            </a:r>
            <a:r>
              <a:rPr lang="en-GB" altLang="en-US" sz="2800"/>
              <a:t>      Not OK</a:t>
            </a:r>
            <a:endParaRPr lang="en-GB" altLang="en-US" sz="2800" u="sng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FF"/>
                </a:solidFill>
              </a:rPr>
              <a:t>s</a:t>
            </a:r>
            <a:r>
              <a:rPr lang="en-GB" altLang="en-US" sz="2800" baseline="30000">
                <a:solidFill>
                  <a:srgbClr val="0000FF"/>
                </a:solidFill>
              </a:rPr>
              <a:t>-1</a:t>
            </a:r>
            <a:r>
              <a:rPr lang="en-GB" altLang="en-US" sz="2800" baseline="30000"/>
              <a:t> </a:t>
            </a:r>
            <a:r>
              <a:rPr lang="en-GB" altLang="en-US" sz="2800"/>
              <a:t> is missing, so equation should read: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</a:rPr>
              <a:t>V = u +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build="p"/>
      <p:bldP spid="174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F0F95BF-6EB5-AA0E-D833-A7C079A8F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solidFill>
                  <a:srgbClr val="0000FF"/>
                </a:solidFill>
                <a:latin typeface="Aerosol" pitchFamily="2" charset="0"/>
              </a:rPr>
              <a:t>Homogenous Equations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30DFFEB-874C-FFCD-C0CD-F32CB709C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686800" cy="566102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4000" b="1">
                <a:solidFill>
                  <a:srgbClr val="FF0000"/>
                </a:solidFill>
              </a:rPr>
              <a:t>Homework:</a:t>
            </a:r>
          </a:p>
          <a:p>
            <a:pPr>
              <a:buFontTx/>
              <a:buNone/>
            </a:pPr>
            <a:r>
              <a:rPr lang="en-GB" altLang="en-US"/>
              <a:t>	Show that these equations are homogenous</a:t>
            </a:r>
          </a:p>
          <a:p>
            <a:pPr>
              <a:buFontTx/>
              <a:buNone/>
            </a:pPr>
            <a:r>
              <a:rPr lang="en-GB" altLang="en-US"/>
              <a:t>	a) x = ut + </a:t>
            </a:r>
            <a:r>
              <a:rPr lang="en-US" altLang="en-US">
                <a:cs typeface="Arial" panose="020B0604020202020204" pitchFamily="34" charset="0"/>
              </a:rPr>
              <a:t>½at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</a:p>
          <a:p>
            <a:pPr>
              <a:buFontTx/>
              <a:buNone/>
            </a:pPr>
            <a:r>
              <a:rPr lang="en-US" altLang="en-US" baseline="30000">
                <a:cs typeface="Arial" panose="020B0604020202020204" pitchFamily="34" charset="0"/>
              </a:rPr>
              <a:t>	</a:t>
            </a:r>
            <a:r>
              <a:rPr lang="en-US" altLang="en-US">
                <a:cs typeface="Arial" panose="020B0604020202020204" pitchFamily="34" charset="0"/>
              </a:rPr>
              <a:t>b) T = 2</a:t>
            </a:r>
            <a:r>
              <a:rPr lang="el-GR" altLang="en-US">
                <a:cs typeface="Arial" panose="020B0604020202020204" pitchFamily="34" charset="0"/>
              </a:rPr>
              <a:t>π√</a:t>
            </a:r>
            <a:r>
              <a:rPr lang="en-GB" altLang="en-US">
                <a:cs typeface="Arial" panose="020B0604020202020204" pitchFamily="34" charset="0"/>
              </a:rPr>
              <a:t>l/g</a:t>
            </a:r>
          </a:p>
          <a:p>
            <a:pPr>
              <a:buFontTx/>
              <a:buNone/>
            </a:pPr>
            <a:r>
              <a:rPr lang="en-GB" altLang="en-US">
                <a:cs typeface="Arial" panose="020B0604020202020204" pitchFamily="34" charset="0"/>
              </a:rPr>
              <a:t>	c) v = f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endParaRPr lang="en-GB" altLang="en-US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>
                <a:cs typeface="Arial" panose="020B0604020202020204" pitchFamily="34" charset="0"/>
              </a:rPr>
              <a:t>	d) I = nAve</a:t>
            </a:r>
          </a:p>
          <a:p>
            <a:pPr>
              <a:buFontTx/>
              <a:buNone/>
            </a:pPr>
            <a:r>
              <a:rPr lang="en-GB" altLang="en-US">
                <a:cs typeface="Arial" panose="020B0604020202020204" pitchFamily="34" charset="0"/>
              </a:rPr>
              <a:t>	e) W = </a:t>
            </a:r>
            <a:r>
              <a:rPr lang="en-US" altLang="en-US">
                <a:cs typeface="Arial" panose="020B0604020202020204" pitchFamily="34" charset="0"/>
              </a:rPr>
              <a:t>½CV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What is missing here?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f) F = mv - mu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455</TotalTime>
  <Words>364</Words>
  <Application>Microsoft Office PowerPoint</Application>
  <PresentationFormat>On-screen Show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Times New Roman</vt:lpstr>
      <vt:lpstr>Wingdings</vt:lpstr>
      <vt:lpstr>Bell MT</vt:lpstr>
      <vt:lpstr>Bradley Hand ITC</vt:lpstr>
      <vt:lpstr>Aerosol</vt:lpstr>
      <vt:lpstr>Symbol</vt:lpstr>
      <vt:lpstr>Default Design</vt:lpstr>
      <vt:lpstr>Digital Dots</vt:lpstr>
      <vt:lpstr>The Système International</vt:lpstr>
      <vt:lpstr>PowerPoint Presentation</vt:lpstr>
      <vt:lpstr>PowerPoint Presentation</vt:lpstr>
      <vt:lpstr>Homogenous Equations</vt:lpstr>
      <vt:lpstr>Homogenous Equations</vt:lpstr>
      <vt:lpstr>Homogenous Equations</vt:lpstr>
      <vt:lpstr>Homogenous Equations</vt:lpstr>
      <vt:lpstr>Homogenous Equations</vt:lpstr>
      <vt:lpstr>Homogenous Equations</vt:lpstr>
      <vt:lpstr>PowerPoint Presentation</vt:lpstr>
    </vt:vector>
  </TitlesOfParts>
  <Company>End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Units</dc:title>
  <dc:creator>gelms</dc:creator>
  <cp:lastModifiedBy>Nayan GRIFFITHS</cp:lastModifiedBy>
  <cp:revision>18</cp:revision>
  <dcterms:created xsi:type="dcterms:W3CDTF">2005-09-12T08:53:17Z</dcterms:created>
  <dcterms:modified xsi:type="dcterms:W3CDTF">2023-03-11T12:32:00Z</dcterms:modified>
</cp:coreProperties>
</file>